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diagrams/colors1.xml" ContentType="application/vnd.openxmlformats-officedocument.drawingml.diagramColors+xml"/>
  <Override PartName="/ppt/notesSlides/notesSlide2.xml" ContentType="application/vnd.openxmlformats-officedocument.presentationml.notesSlide+xml"/>
  <Override PartName="/ppt/diagrams/drawing2.xml" ContentType="application/vnd.ms-office.drawingml.diagramDrawing+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diagrams/quickStyle2.xml" ContentType="application/vnd.openxmlformats-officedocument.drawingml.diagramStyle+xml"/>
  <Override PartName="/ppt/slides/slide2.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tags/tag2.xml" ContentType="application/vnd.openxmlformats-officedocument.presentationml.tags+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Default Extension="wav" ContentType="audio/wav"/>
  <Override PartName="/ppt/tags/tag1.xml" ContentType="application/vnd.openxmlformats-officedocument.presentationml.tags+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docProps/custom.xml" ContentType="application/vnd.openxmlformats-officedocument.custom-properties+xml"/>
  <Override PartName="/ppt/slideLayouts/slideLayout10.xml" ContentType="application/vnd.openxmlformats-officedocument.presentationml.slideLayout+xml"/>
  <Override PartName="/ppt/diagrams/layout2.xml" ContentType="application/vnd.openxmlformats-officedocument.drawingml.diagramLayout+xml"/>
  <Override PartName="/ppt/diagrams/layout1.xml" ContentType="application/vnd.openxmlformats-officedocument.drawingml.diagramLayout+xml"/>
  <Override PartName="/ppt/diagrams/data2.xml" ContentType="application/vnd.openxmlformats-officedocument.drawingml.diagramData+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diagrams/data1.xml" ContentType="application/vnd.openxmlformats-officedocument.drawingml.diagramData+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diagrams/colors2.xml" ContentType="application/vnd.openxmlformats-officedocument.drawingml.diagramColors+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diagrams/drawing1.xml" ContentType="application/vnd.ms-office.drawingml.diagramDrawing+xml"/>
  <Override PartName="/ppt/slides/slide1.xml" ContentType="application/vnd.openxmlformats-officedocument.presentationml.slide+xml"/>
  <Override PartName="/ppt/slides/slide15.xml" ContentType="application/vnd.openxmlformats-officedocument.presentationml.slide+xml"/>
  <Override PartName="/ppt/slideLayouts/slideLayout3.xml" ContentType="application/vnd.openxmlformats-officedocument.presentationml.slideLayout+xml"/>
  <Default Extension="jpeg" ContentType="image/jpeg"/>
  <Override PartName="/ppt/diagrams/quickStyle1.xml" ContentType="application/vnd.openxmlformats-officedocument.drawingml.diagramStyle+xml"/>
  <Override PartName="/ppt/tags/tag3.xml" ContentType="application/vnd.openxmlformats-officedocument.presentationml.tag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8" r:id="rId1"/>
  </p:sldMasterIdLst>
  <p:notesMasterIdLst>
    <p:notesMasterId r:id="rId23"/>
  </p:notesMasterIdLst>
  <p:sldIdLst>
    <p:sldId id="256" r:id="rId2"/>
    <p:sldId id="257" r:id="rId3"/>
    <p:sldId id="260" r:id="rId4"/>
    <p:sldId id="258" r:id="rId5"/>
    <p:sldId id="259" r:id="rId6"/>
    <p:sldId id="271" r:id="rId7"/>
    <p:sldId id="272" r:id="rId8"/>
    <p:sldId id="268" r:id="rId9"/>
    <p:sldId id="276" r:id="rId10"/>
    <p:sldId id="280" r:id="rId11"/>
    <p:sldId id="277" r:id="rId12"/>
    <p:sldId id="281" r:id="rId13"/>
    <p:sldId id="273" r:id="rId14"/>
    <p:sldId id="274" r:id="rId15"/>
    <p:sldId id="275" r:id="rId16"/>
    <p:sldId id="264" r:id="rId17"/>
    <p:sldId id="266" r:id="rId18"/>
    <p:sldId id="279" r:id="rId19"/>
    <p:sldId id="269" r:id="rId20"/>
    <p:sldId id="262" r:id="rId21"/>
    <p:sldId id="278" r:id="rId22"/>
  </p:sldIdLst>
  <p:sldSz cx="9144000" cy="6858000" type="screen4x3"/>
  <p:notesSz cx="6858000" cy="9144000"/>
  <p:defaultTextStyle>
    <a:defPPr>
      <a:defRPr lang="en-US"/>
    </a:defPPr>
    <a:lvl1pPr algn="l" rtl="0" eaLnBrk="0" fontAlgn="base" hangingPunct="0">
      <a:spcBef>
        <a:spcPct val="0"/>
      </a:spcBef>
      <a:spcAft>
        <a:spcPct val="0"/>
      </a:spcAft>
      <a:defRPr kern="1200">
        <a:solidFill>
          <a:schemeClr val="tx1"/>
        </a:solidFill>
        <a:latin typeface="Arial Narrow" pitchFamily="34" charset="0"/>
        <a:ea typeface="+mn-ea"/>
        <a:cs typeface="+mn-cs"/>
      </a:defRPr>
    </a:lvl1pPr>
    <a:lvl2pPr marL="457200" algn="l" rtl="0" eaLnBrk="0" fontAlgn="base" hangingPunct="0">
      <a:spcBef>
        <a:spcPct val="0"/>
      </a:spcBef>
      <a:spcAft>
        <a:spcPct val="0"/>
      </a:spcAft>
      <a:defRPr kern="1200">
        <a:solidFill>
          <a:schemeClr val="tx1"/>
        </a:solidFill>
        <a:latin typeface="Arial Narrow" pitchFamily="34" charset="0"/>
        <a:ea typeface="+mn-ea"/>
        <a:cs typeface="+mn-cs"/>
      </a:defRPr>
    </a:lvl2pPr>
    <a:lvl3pPr marL="914400" algn="l" rtl="0" eaLnBrk="0" fontAlgn="base" hangingPunct="0">
      <a:spcBef>
        <a:spcPct val="0"/>
      </a:spcBef>
      <a:spcAft>
        <a:spcPct val="0"/>
      </a:spcAft>
      <a:defRPr kern="1200">
        <a:solidFill>
          <a:schemeClr val="tx1"/>
        </a:solidFill>
        <a:latin typeface="Arial Narrow" pitchFamily="34" charset="0"/>
        <a:ea typeface="+mn-ea"/>
        <a:cs typeface="+mn-cs"/>
      </a:defRPr>
    </a:lvl3pPr>
    <a:lvl4pPr marL="1371600" algn="l" rtl="0" eaLnBrk="0" fontAlgn="base" hangingPunct="0">
      <a:spcBef>
        <a:spcPct val="0"/>
      </a:spcBef>
      <a:spcAft>
        <a:spcPct val="0"/>
      </a:spcAft>
      <a:defRPr kern="1200">
        <a:solidFill>
          <a:schemeClr val="tx1"/>
        </a:solidFill>
        <a:latin typeface="Arial Narrow" pitchFamily="34" charset="0"/>
        <a:ea typeface="+mn-ea"/>
        <a:cs typeface="+mn-cs"/>
      </a:defRPr>
    </a:lvl4pPr>
    <a:lvl5pPr marL="1828800" algn="l" rtl="0" eaLnBrk="0" fontAlgn="base" hangingPunct="0">
      <a:spcBef>
        <a:spcPct val="0"/>
      </a:spcBef>
      <a:spcAft>
        <a:spcPct val="0"/>
      </a:spcAft>
      <a:defRPr kern="1200">
        <a:solidFill>
          <a:schemeClr val="tx1"/>
        </a:solidFill>
        <a:latin typeface="Arial Narrow" pitchFamily="34" charset="0"/>
        <a:ea typeface="+mn-ea"/>
        <a:cs typeface="+mn-cs"/>
      </a:defRPr>
    </a:lvl5pPr>
    <a:lvl6pPr marL="2286000" algn="l" defTabSz="914400" rtl="0" eaLnBrk="1" latinLnBrk="0" hangingPunct="1">
      <a:defRPr kern="1200">
        <a:solidFill>
          <a:schemeClr val="tx1"/>
        </a:solidFill>
        <a:latin typeface="Arial Narrow" pitchFamily="34" charset="0"/>
        <a:ea typeface="+mn-ea"/>
        <a:cs typeface="+mn-cs"/>
      </a:defRPr>
    </a:lvl6pPr>
    <a:lvl7pPr marL="2743200" algn="l" defTabSz="914400" rtl="0" eaLnBrk="1" latinLnBrk="0" hangingPunct="1">
      <a:defRPr kern="1200">
        <a:solidFill>
          <a:schemeClr val="tx1"/>
        </a:solidFill>
        <a:latin typeface="Arial Narrow" pitchFamily="34" charset="0"/>
        <a:ea typeface="+mn-ea"/>
        <a:cs typeface="+mn-cs"/>
      </a:defRPr>
    </a:lvl7pPr>
    <a:lvl8pPr marL="3200400" algn="l" defTabSz="914400" rtl="0" eaLnBrk="1" latinLnBrk="0" hangingPunct="1">
      <a:defRPr kern="1200">
        <a:solidFill>
          <a:schemeClr val="tx1"/>
        </a:solidFill>
        <a:latin typeface="Arial Narrow" pitchFamily="34" charset="0"/>
        <a:ea typeface="+mn-ea"/>
        <a:cs typeface="+mn-cs"/>
      </a:defRPr>
    </a:lvl8pPr>
    <a:lvl9pPr marL="3657600" algn="l" defTabSz="914400" rtl="0" eaLnBrk="1" latinLnBrk="0" hangingPunct="1">
      <a:defRPr kern="1200">
        <a:solidFill>
          <a:schemeClr val="tx1"/>
        </a:solidFill>
        <a:latin typeface="Arial Narrow" pitchFamily="34"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showPr>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8596" autoAdjust="0"/>
    <p:restoredTop sz="94286" autoAdjust="0"/>
  </p:normalViewPr>
  <p:slideViewPr>
    <p:cSldViewPr>
      <p:cViewPr>
        <p:scale>
          <a:sx n="77" d="100"/>
          <a:sy n="77" d="100"/>
        </p:scale>
        <p:origin x="-1050" y="-78"/>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notesViewPr>
    <p:cSldViewPr>
      <p:cViewPr varScale="1">
        <p:scale>
          <a:sx n="59" d="100"/>
          <a:sy n="59" d="100"/>
        </p:scale>
        <p:origin x="-2508" y="-90"/>
      </p:cViewPr>
      <p:guideLst>
        <p:guide orient="horz" pos="2880"/>
        <p:guide pos="2160"/>
      </p:guideLst>
    </p:cSldViewPr>
  </p:notes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49A9ADF-D76D-446B-93C2-B4613AA37AB4}" type="doc">
      <dgm:prSet loTypeId="urn:microsoft.com/office/officeart/2005/8/layout/cycle2" loCatId="cycle" qsTypeId="urn:microsoft.com/office/officeart/2005/8/quickstyle/simple1" qsCatId="simple" csTypeId="urn:microsoft.com/office/officeart/2005/8/colors/accent1_2" csCatId="accent1" phldr="1"/>
      <dgm:spPr/>
      <dgm:t>
        <a:bodyPr/>
        <a:lstStyle/>
        <a:p>
          <a:endParaRPr lang="en-US"/>
        </a:p>
      </dgm:t>
    </dgm:pt>
    <dgm:pt modelId="{80916535-AA43-4DF1-AD18-66AA28CB3511}">
      <dgm:prSet phldrT="[Text]"/>
      <dgm:spPr/>
      <dgm:t>
        <a:bodyPr/>
        <a:lstStyle/>
        <a:p>
          <a:r>
            <a:rPr lang="en-US" dirty="0" smtClean="0">
              <a:solidFill>
                <a:schemeClr val="accent5">
                  <a:lumMod val="10000"/>
                </a:schemeClr>
              </a:solidFill>
            </a:rPr>
            <a:t>Systems Thinking</a:t>
          </a:r>
          <a:endParaRPr lang="en-US" dirty="0">
            <a:solidFill>
              <a:schemeClr val="accent5">
                <a:lumMod val="10000"/>
              </a:schemeClr>
            </a:solidFill>
          </a:endParaRPr>
        </a:p>
      </dgm:t>
    </dgm:pt>
    <dgm:pt modelId="{5F2488E4-F2E6-4195-BB60-21B4485D6254}" type="parTrans" cxnId="{FAB827AE-5F7E-4C54-86E7-3E78A24E7EAE}">
      <dgm:prSet/>
      <dgm:spPr/>
      <dgm:t>
        <a:bodyPr/>
        <a:lstStyle/>
        <a:p>
          <a:endParaRPr lang="en-US"/>
        </a:p>
      </dgm:t>
    </dgm:pt>
    <dgm:pt modelId="{2B1E3FA3-EE34-444C-A466-F832D4B159FC}" type="sibTrans" cxnId="{FAB827AE-5F7E-4C54-86E7-3E78A24E7EAE}">
      <dgm:prSet/>
      <dgm:spPr/>
      <dgm:t>
        <a:bodyPr/>
        <a:lstStyle/>
        <a:p>
          <a:endParaRPr lang="en-US"/>
        </a:p>
      </dgm:t>
    </dgm:pt>
    <dgm:pt modelId="{E66B2188-830E-4F8D-8664-D7D95B8A224E}">
      <dgm:prSet phldrT="[Text]"/>
      <dgm:spPr/>
      <dgm:t>
        <a:bodyPr/>
        <a:lstStyle/>
        <a:p>
          <a:r>
            <a:rPr lang="en-US" dirty="0" smtClean="0">
              <a:solidFill>
                <a:schemeClr val="accent5">
                  <a:lumMod val="10000"/>
                </a:schemeClr>
              </a:solidFill>
            </a:rPr>
            <a:t>Personal Mastery</a:t>
          </a:r>
          <a:endParaRPr lang="en-US" dirty="0">
            <a:solidFill>
              <a:schemeClr val="accent5">
                <a:lumMod val="10000"/>
              </a:schemeClr>
            </a:solidFill>
          </a:endParaRPr>
        </a:p>
      </dgm:t>
    </dgm:pt>
    <dgm:pt modelId="{E310BF34-7620-49EB-BD92-091334BC2BF5}" type="parTrans" cxnId="{C05BE019-64F7-43A5-816A-E2290C7681CF}">
      <dgm:prSet/>
      <dgm:spPr/>
      <dgm:t>
        <a:bodyPr/>
        <a:lstStyle/>
        <a:p>
          <a:endParaRPr lang="en-US"/>
        </a:p>
      </dgm:t>
    </dgm:pt>
    <dgm:pt modelId="{6188F174-0622-443E-865B-46DAB5FD0D78}" type="sibTrans" cxnId="{C05BE019-64F7-43A5-816A-E2290C7681CF}">
      <dgm:prSet/>
      <dgm:spPr/>
      <dgm:t>
        <a:bodyPr/>
        <a:lstStyle/>
        <a:p>
          <a:endParaRPr lang="en-US"/>
        </a:p>
      </dgm:t>
    </dgm:pt>
    <dgm:pt modelId="{2DE83BE9-A7F6-4127-9B48-48FC74E9F3B6}">
      <dgm:prSet phldrT="[Text]"/>
      <dgm:spPr/>
      <dgm:t>
        <a:bodyPr/>
        <a:lstStyle/>
        <a:p>
          <a:r>
            <a:rPr lang="en-US" dirty="0" smtClean="0">
              <a:solidFill>
                <a:schemeClr val="accent5">
                  <a:lumMod val="10000"/>
                </a:schemeClr>
              </a:solidFill>
            </a:rPr>
            <a:t>Mental Models</a:t>
          </a:r>
          <a:endParaRPr lang="en-US" dirty="0">
            <a:solidFill>
              <a:schemeClr val="accent5">
                <a:lumMod val="10000"/>
              </a:schemeClr>
            </a:solidFill>
          </a:endParaRPr>
        </a:p>
      </dgm:t>
    </dgm:pt>
    <dgm:pt modelId="{BF699DF8-F41E-4E39-A77E-AE47F6CF802C}" type="parTrans" cxnId="{182A6456-4F82-42F6-8A96-29080FE885EE}">
      <dgm:prSet/>
      <dgm:spPr/>
      <dgm:t>
        <a:bodyPr/>
        <a:lstStyle/>
        <a:p>
          <a:endParaRPr lang="en-US"/>
        </a:p>
      </dgm:t>
    </dgm:pt>
    <dgm:pt modelId="{2AD40E80-7640-44C4-A5CA-9825637C0914}" type="sibTrans" cxnId="{182A6456-4F82-42F6-8A96-29080FE885EE}">
      <dgm:prSet/>
      <dgm:spPr/>
      <dgm:t>
        <a:bodyPr/>
        <a:lstStyle/>
        <a:p>
          <a:endParaRPr lang="en-US"/>
        </a:p>
      </dgm:t>
    </dgm:pt>
    <dgm:pt modelId="{4C81E66B-3C97-45A2-AF1D-2CE7ED42DE7E}">
      <dgm:prSet phldrT="[Text]"/>
      <dgm:spPr/>
      <dgm:t>
        <a:bodyPr/>
        <a:lstStyle/>
        <a:p>
          <a:r>
            <a:rPr lang="en-US" dirty="0" smtClean="0">
              <a:solidFill>
                <a:schemeClr val="accent5">
                  <a:lumMod val="10000"/>
                </a:schemeClr>
              </a:solidFill>
            </a:rPr>
            <a:t>Building a Shared Vision</a:t>
          </a:r>
          <a:endParaRPr lang="en-US" dirty="0">
            <a:solidFill>
              <a:schemeClr val="accent5">
                <a:lumMod val="10000"/>
              </a:schemeClr>
            </a:solidFill>
          </a:endParaRPr>
        </a:p>
      </dgm:t>
    </dgm:pt>
    <dgm:pt modelId="{EC629681-5903-4B13-9A85-CADD7027BE21}" type="parTrans" cxnId="{5491CC8B-F9AD-4FA9-AD4D-02A7DBCF683D}">
      <dgm:prSet/>
      <dgm:spPr/>
      <dgm:t>
        <a:bodyPr/>
        <a:lstStyle/>
        <a:p>
          <a:endParaRPr lang="en-US"/>
        </a:p>
      </dgm:t>
    </dgm:pt>
    <dgm:pt modelId="{A575ABD8-296B-4666-86B8-6E84B297A065}" type="sibTrans" cxnId="{5491CC8B-F9AD-4FA9-AD4D-02A7DBCF683D}">
      <dgm:prSet/>
      <dgm:spPr/>
      <dgm:t>
        <a:bodyPr/>
        <a:lstStyle/>
        <a:p>
          <a:endParaRPr lang="en-US"/>
        </a:p>
      </dgm:t>
    </dgm:pt>
    <dgm:pt modelId="{869EF167-70CF-499E-A9D3-E9147A548397}">
      <dgm:prSet phldrT="[Text]"/>
      <dgm:spPr/>
      <dgm:t>
        <a:bodyPr/>
        <a:lstStyle/>
        <a:p>
          <a:r>
            <a:rPr lang="en-US" dirty="0" smtClean="0">
              <a:solidFill>
                <a:schemeClr val="accent5">
                  <a:lumMod val="10000"/>
                </a:schemeClr>
              </a:solidFill>
            </a:rPr>
            <a:t>Team Learning</a:t>
          </a:r>
          <a:endParaRPr lang="en-US" dirty="0">
            <a:solidFill>
              <a:schemeClr val="accent5">
                <a:lumMod val="10000"/>
              </a:schemeClr>
            </a:solidFill>
          </a:endParaRPr>
        </a:p>
      </dgm:t>
    </dgm:pt>
    <dgm:pt modelId="{92915B8A-5085-4D54-A856-D49BE50C7639}" type="parTrans" cxnId="{551AC63F-967A-4E61-BD1F-1581B71DB136}">
      <dgm:prSet/>
      <dgm:spPr/>
      <dgm:t>
        <a:bodyPr/>
        <a:lstStyle/>
        <a:p>
          <a:endParaRPr lang="en-US"/>
        </a:p>
      </dgm:t>
    </dgm:pt>
    <dgm:pt modelId="{EA9C0F27-F004-4B4D-9C6F-5CD355A8A718}" type="sibTrans" cxnId="{551AC63F-967A-4E61-BD1F-1581B71DB136}">
      <dgm:prSet/>
      <dgm:spPr/>
      <dgm:t>
        <a:bodyPr/>
        <a:lstStyle/>
        <a:p>
          <a:endParaRPr lang="en-US"/>
        </a:p>
      </dgm:t>
    </dgm:pt>
    <dgm:pt modelId="{0CF16608-1C11-4405-82FC-FFAF60D8C5E1}" type="pres">
      <dgm:prSet presAssocID="{A49A9ADF-D76D-446B-93C2-B4613AA37AB4}" presName="cycle" presStyleCnt="0">
        <dgm:presLayoutVars>
          <dgm:dir/>
          <dgm:resizeHandles val="exact"/>
        </dgm:presLayoutVars>
      </dgm:prSet>
      <dgm:spPr/>
      <dgm:t>
        <a:bodyPr/>
        <a:lstStyle/>
        <a:p>
          <a:endParaRPr lang="en-US"/>
        </a:p>
      </dgm:t>
    </dgm:pt>
    <dgm:pt modelId="{0248816D-0FF7-480E-865B-D5115999B752}" type="pres">
      <dgm:prSet presAssocID="{80916535-AA43-4DF1-AD18-66AA28CB3511}" presName="node" presStyleLbl="node1" presStyleIdx="0" presStyleCnt="5">
        <dgm:presLayoutVars>
          <dgm:bulletEnabled val="1"/>
        </dgm:presLayoutVars>
      </dgm:prSet>
      <dgm:spPr/>
      <dgm:t>
        <a:bodyPr/>
        <a:lstStyle/>
        <a:p>
          <a:endParaRPr lang="en-US"/>
        </a:p>
      </dgm:t>
    </dgm:pt>
    <dgm:pt modelId="{38D12A0F-35A5-4A58-A13D-662054C9F35F}" type="pres">
      <dgm:prSet presAssocID="{2B1E3FA3-EE34-444C-A466-F832D4B159FC}" presName="sibTrans" presStyleLbl="sibTrans2D1" presStyleIdx="0" presStyleCnt="5"/>
      <dgm:spPr/>
      <dgm:t>
        <a:bodyPr/>
        <a:lstStyle/>
        <a:p>
          <a:endParaRPr lang="en-US"/>
        </a:p>
      </dgm:t>
    </dgm:pt>
    <dgm:pt modelId="{F400A59E-6122-4C21-8069-3B4A64E5C1D9}" type="pres">
      <dgm:prSet presAssocID="{2B1E3FA3-EE34-444C-A466-F832D4B159FC}" presName="connectorText" presStyleLbl="sibTrans2D1" presStyleIdx="0" presStyleCnt="5"/>
      <dgm:spPr/>
      <dgm:t>
        <a:bodyPr/>
        <a:lstStyle/>
        <a:p>
          <a:endParaRPr lang="en-US"/>
        </a:p>
      </dgm:t>
    </dgm:pt>
    <dgm:pt modelId="{A4AB0F0D-4193-4AF5-B6B5-4C587FE9598A}" type="pres">
      <dgm:prSet presAssocID="{E66B2188-830E-4F8D-8664-D7D95B8A224E}" presName="node" presStyleLbl="node1" presStyleIdx="1" presStyleCnt="5">
        <dgm:presLayoutVars>
          <dgm:bulletEnabled val="1"/>
        </dgm:presLayoutVars>
      </dgm:prSet>
      <dgm:spPr/>
      <dgm:t>
        <a:bodyPr/>
        <a:lstStyle/>
        <a:p>
          <a:endParaRPr lang="en-US"/>
        </a:p>
      </dgm:t>
    </dgm:pt>
    <dgm:pt modelId="{08DE127A-D219-48A0-8A63-F8568F287AF8}" type="pres">
      <dgm:prSet presAssocID="{6188F174-0622-443E-865B-46DAB5FD0D78}" presName="sibTrans" presStyleLbl="sibTrans2D1" presStyleIdx="1" presStyleCnt="5"/>
      <dgm:spPr/>
      <dgm:t>
        <a:bodyPr/>
        <a:lstStyle/>
        <a:p>
          <a:endParaRPr lang="en-US"/>
        </a:p>
      </dgm:t>
    </dgm:pt>
    <dgm:pt modelId="{CB7D0235-0493-43F7-894A-9ACBFBD5D04D}" type="pres">
      <dgm:prSet presAssocID="{6188F174-0622-443E-865B-46DAB5FD0D78}" presName="connectorText" presStyleLbl="sibTrans2D1" presStyleIdx="1" presStyleCnt="5"/>
      <dgm:spPr/>
      <dgm:t>
        <a:bodyPr/>
        <a:lstStyle/>
        <a:p>
          <a:endParaRPr lang="en-US"/>
        </a:p>
      </dgm:t>
    </dgm:pt>
    <dgm:pt modelId="{9832DF3B-8E7E-420B-92ED-41DB201E7C7B}" type="pres">
      <dgm:prSet presAssocID="{2DE83BE9-A7F6-4127-9B48-48FC74E9F3B6}" presName="node" presStyleLbl="node1" presStyleIdx="2" presStyleCnt="5">
        <dgm:presLayoutVars>
          <dgm:bulletEnabled val="1"/>
        </dgm:presLayoutVars>
      </dgm:prSet>
      <dgm:spPr/>
      <dgm:t>
        <a:bodyPr/>
        <a:lstStyle/>
        <a:p>
          <a:endParaRPr lang="en-US"/>
        </a:p>
      </dgm:t>
    </dgm:pt>
    <dgm:pt modelId="{2F709F71-6769-44C2-B7D4-76B6CC68559C}" type="pres">
      <dgm:prSet presAssocID="{2AD40E80-7640-44C4-A5CA-9825637C0914}" presName="sibTrans" presStyleLbl="sibTrans2D1" presStyleIdx="2" presStyleCnt="5"/>
      <dgm:spPr/>
      <dgm:t>
        <a:bodyPr/>
        <a:lstStyle/>
        <a:p>
          <a:endParaRPr lang="en-US"/>
        </a:p>
      </dgm:t>
    </dgm:pt>
    <dgm:pt modelId="{D148A644-125E-4A2F-A035-8ABCCDF455E3}" type="pres">
      <dgm:prSet presAssocID="{2AD40E80-7640-44C4-A5CA-9825637C0914}" presName="connectorText" presStyleLbl="sibTrans2D1" presStyleIdx="2" presStyleCnt="5"/>
      <dgm:spPr/>
      <dgm:t>
        <a:bodyPr/>
        <a:lstStyle/>
        <a:p>
          <a:endParaRPr lang="en-US"/>
        </a:p>
      </dgm:t>
    </dgm:pt>
    <dgm:pt modelId="{AB8D5509-B0D4-429B-80F1-B1EB96920080}" type="pres">
      <dgm:prSet presAssocID="{4C81E66B-3C97-45A2-AF1D-2CE7ED42DE7E}" presName="node" presStyleLbl="node1" presStyleIdx="3" presStyleCnt="5">
        <dgm:presLayoutVars>
          <dgm:bulletEnabled val="1"/>
        </dgm:presLayoutVars>
      </dgm:prSet>
      <dgm:spPr/>
      <dgm:t>
        <a:bodyPr/>
        <a:lstStyle/>
        <a:p>
          <a:endParaRPr lang="en-US"/>
        </a:p>
      </dgm:t>
    </dgm:pt>
    <dgm:pt modelId="{3E87EB7D-0117-4BF9-B215-AF2E04731040}" type="pres">
      <dgm:prSet presAssocID="{A575ABD8-296B-4666-86B8-6E84B297A065}" presName="sibTrans" presStyleLbl="sibTrans2D1" presStyleIdx="3" presStyleCnt="5"/>
      <dgm:spPr/>
      <dgm:t>
        <a:bodyPr/>
        <a:lstStyle/>
        <a:p>
          <a:endParaRPr lang="en-US"/>
        </a:p>
      </dgm:t>
    </dgm:pt>
    <dgm:pt modelId="{21D82921-3602-4C90-979B-90738746D01C}" type="pres">
      <dgm:prSet presAssocID="{A575ABD8-296B-4666-86B8-6E84B297A065}" presName="connectorText" presStyleLbl="sibTrans2D1" presStyleIdx="3" presStyleCnt="5"/>
      <dgm:spPr/>
      <dgm:t>
        <a:bodyPr/>
        <a:lstStyle/>
        <a:p>
          <a:endParaRPr lang="en-US"/>
        </a:p>
      </dgm:t>
    </dgm:pt>
    <dgm:pt modelId="{4DEBE8AE-1F59-41D6-8526-F12160EAEAAE}" type="pres">
      <dgm:prSet presAssocID="{869EF167-70CF-499E-A9D3-E9147A548397}" presName="node" presStyleLbl="node1" presStyleIdx="4" presStyleCnt="5">
        <dgm:presLayoutVars>
          <dgm:bulletEnabled val="1"/>
        </dgm:presLayoutVars>
      </dgm:prSet>
      <dgm:spPr/>
      <dgm:t>
        <a:bodyPr/>
        <a:lstStyle/>
        <a:p>
          <a:endParaRPr lang="en-US"/>
        </a:p>
      </dgm:t>
    </dgm:pt>
    <dgm:pt modelId="{CD4CF3CE-191A-4835-A3F7-825A806E065C}" type="pres">
      <dgm:prSet presAssocID="{EA9C0F27-F004-4B4D-9C6F-5CD355A8A718}" presName="sibTrans" presStyleLbl="sibTrans2D1" presStyleIdx="4" presStyleCnt="5"/>
      <dgm:spPr/>
      <dgm:t>
        <a:bodyPr/>
        <a:lstStyle/>
        <a:p>
          <a:endParaRPr lang="en-US"/>
        </a:p>
      </dgm:t>
    </dgm:pt>
    <dgm:pt modelId="{053574EE-3AF7-48C3-9CEB-49D669D19DEA}" type="pres">
      <dgm:prSet presAssocID="{EA9C0F27-F004-4B4D-9C6F-5CD355A8A718}" presName="connectorText" presStyleLbl="sibTrans2D1" presStyleIdx="4" presStyleCnt="5"/>
      <dgm:spPr/>
      <dgm:t>
        <a:bodyPr/>
        <a:lstStyle/>
        <a:p>
          <a:endParaRPr lang="en-US"/>
        </a:p>
      </dgm:t>
    </dgm:pt>
  </dgm:ptLst>
  <dgm:cxnLst>
    <dgm:cxn modelId="{29ECBE56-7DAB-46C1-BBC1-F2A09F771999}" type="presOf" srcId="{2AD40E80-7640-44C4-A5CA-9825637C0914}" destId="{2F709F71-6769-44C2-B7D4-76B6CC68559C}" srcOrd="0" destOrd="0" presId="urn:microsoft.com/office/officeart/2005/8/layout/cycle2"/>
    <dgm:cxn modelId="{FAB827AE-5F7E-4C54-86E7-3E78A24E7EAE}" srcId="{A49A9ADF-D76D-446B-93C2-B4613AA37AB4}" destId="{80916535-AA43-4DF1-AD18-66AA28CB3511}" srcOrd="0" destOrd="0" parTransId="{5F2488E4-F2E6-4195-BB60-21B4485D6254}" sibTransId="{2B1E3FA3-EE34-444C-A466-F832D4B159FC}"/>
    <dgm:cxn modelId="{B035A295-141C-4F2D-A5EB-EBD69F38491E}" type="presOf" srcId="{EA9C0F27-F004-4B4D-9C6F-5CD355A8A718}" destId="{CD4CF3CE-191A-4835-A3F7-825A806E065C}" srcOrd="0" destOrd="0" presId="urn:microsoft.com/office/officeart/2005/8/layout/cycle2"/>
    <dgm:cxn modelId="{C05BE019-64F7-43A5-816A-E2290C7681CF}" srcId="{A49A9ADF-D76D-446B-93C2-B4613AA37AB4}" destId="{E66B2188-830E-4F8D-8664-D7D95B8A224E}" srcOrd="1" destOrd="0" parTransId="{E310BF34-7620-49EB-BD92-091334BC2BF5}" sibTransId="{6188F174-0622-443E-865B-46DAB5FD0D78}"/>
    <dgm:cxn modelId="{820D8749-08F4-48CD-A713-EAFBBA76FEF3}" type="presOf" srcId="{6188F174-0622-443E-865B-46DAB5FD0D78}" destId="{CB7D0235-0493-43F7-894A-9ACBFBD5D04D}" srcOrd="1" destOrd="0" presId="urn:microsoft.com/office/officeart/2005/8/layout/cycle2"/>
    <dgm:cxn modelId="{1CB7D85C-D556-4C14-B107-0CFE6B7A3304}" type="presOf" srcId="{2DE83BE9-A7F6-4127-9B48-48FC74E9F3B6}" destId="{9832DF3B-8E7E-420B-92ED-41DB201E7C7B}" srcOrd="0" destOrd="0" presId="urn:microsoft.com/office/officeart/2005/8/layout/cycle2"/>
    <dgm:cxn modelId="{30D28AE9-C9BD-4029-9B8B-E0E6BF097995}" type="presOf" srcId="{2B1E3FA3-EE34-444C-A466-F832D4B159FC}" destId="{38D12A0F-35A5-4A58-A13D-662054C9F35F}" srcOrd="0" destOrd="0" presId="urn:microsoft.com/office/officeart/2005/8/layout/cycle2"/>
    <dgm:cxn modelId="{182A6456-4F82-42F6-8A96-29080FE885EE}" srcId="{A49A9ADF-D76D-446B-93C2-B4613AA37AB4}" destId="{2DE83BE9-A7F6-4127-9B48-48FC74E9F3B6}" srcOrd="2" destOrd="0" parTransId="{BF699DF8-F41E-4E39-A77E-AE47F6CF802C}" sibTransId="{2AD40E80-7640-44C4-A5CA-9825637C0914}"/>
    <dgm:cxn modelId="{EECB98D6-49FB-45A9-9B25-D9DC8B0E4833}" type="presOf" srcId="{EA9C0F27-F004-4B4D-9C6F-5CD355A8A718}" destId="{053574EE-3AF7-48C3-9CEB-49D669D19DEA}" srcOrd="1" destOrd="0" presId="urn:microsoft.com/office/officeart/2005/8/layout/cycle2"/>
    <dgm:cxn modelId="{AA04B2C4-A787-4A1F-9C27-D4D5FCE06EB5}" type="presOf" srcId="{E66B2188-830E-4F8D-8664-D7D95B8A224E}" destId="{A4AB0F0D-4193-4AF5-B6B5-4C587FE9598A}" srcOrd="0" destOrd="0" presId="urn:microsoft.com/office/officeart/2005/8/layout/cycle2"/>
    <dgm:cxn modelId="{551AC63F-967A-4E61-BD1F-1581B71DB136}" srcId="{A49A9ADF-D76D-446B-93C2-B4613AA37AB4}" destId="{869EF167-70CF-499E-A9D3-E9147A548397}" srcOrd="4" destOrd="0" parTransId="{92915B8A-5085-4D54-A856-D49BE50C7639}" sibTransId="{EA9C0F27-F004-4B4D-9C6F-5CD355A8A718}"/>
    <dgm:cxn modelId="{08E882C4-1D6D-4270-BC15-3631DB9DC03D}" type="presOf" srcId="{A575ABD8-296B-4666-86B8-6E84B297A065}" destId="{21D82921-3602-4C90-979B-90738746D01C}" srcOrd="1" destOrd="0" presId="urn:microsoft.com/office/officeart/2005/8/layout/cycle2"/>
    <dgm:cxn modelId="{3B875AAE-9F39-482B-970F-A57A1F5E82D0}" type="presOf" srcId="{A575ABD8-296B-4666-86B8-6E84B297A065}" destId="{3E87EB7D-0117-4BF9-B215-AF2E04731040}" srcOrd="0" destOrd="0" presId="urn:microsoft.com/office/officeart/2005/8/layout/cycle2"/>
    <dgm:cxn modelId="{6D883417-BE79-46F4-9434-2472E13CDA76}" type="presOf" srcId="{2AD40E80-7640-44C4-A5CA-9825637C0914}" destId="{D148A644-125E-4A2F-A035-8ABCCDF455E3}" srcOrd="1" destOrd="0" presId="urn:microsoft.com/office/officeart/2005/8/layout/cycle2"/>
    <dgm:cxn modelId="{C58B57B4-8012-47A0-A072-198C86001417}" type="presOf" srcId="{80916535-AA43-4DF1-AD18-66AA28CB3511}" destId="{0248816D-0FF7-480E-865B-D5115999B752}" srcOrd="0" destOrd="0" presId="urn:microsoft.com/office/officeart/2005/8/layout/cycle2"/>
    <dgm:cxn modelId="{6A7252FB-8F84-46BE-9123-78852EA8FED1}" type="presOf" srcId="{2B1E3FA3-EE34-444C-A466-F832D4B159FC}" destId="{F400A59E-6122-4C21-8069-3B4A64E5C1D9}" srcOrd="1" destOrd="0" presId="urn:microsoft.com/office/officeart/2005/8/layout/cycle2"/>
    <dgm:cxn modelId="{5491CC8B-F9AD-4FA9-AD4D-02A7DBCF683D}" srcId="{A49A9ADF-D76D-446B-93C2-B4613AA37AB4}" destId="{4C81E66B-3C97-45A2-AF1D-2CE7ED42DE7E}" srcOrd="3" destOrd="0" parTransId="{EC629681-5903-4B13-9A85-CADD7027BE21}" sibTransId="{A575ABD8-296B-4666-86B8-6E84B297A065}"/>
    <dgm:cxn modelId="{A42E57FF-349A-474C-8E68-1A4869A208CB}" type="presOf" srcId="{A49A9ADF-D76D-446B-93C2-B4613AA37AB4}" destId="{0CF16608-1C11-4405-82FC-FFAF60D8C5E1}" srcOrd="0" destOrd="0" presId="urn:microsoft.com/office/officeart/2005/8/layout/cycle2"/>
    <dgm:cxn modelId="{F78B3CE7-7A83-4E22-883D-C10DF5BF37CE}" type="presOf" srcId="{4C81E66B-3C97-45A2-AF1D-2CE7ED42DE7E}" destId="{AB8D5509-B0D4-429B-80F1-B1EB96920080}" srcOrd="0" destOrd="0" presId="urn:microsoft.com/office/officeart/2005/8/layout/cycle2"/>
    <dgm:cxn modelId="{8EE5D004-0B45-4B31-910A-5BF86F278CE0}" type="presOf" srcId="{6188F174-0622-443E-865B-46DAB5FD0D78}" destId="{08DE127A-D219-48A0-8A63-F8568F287AF8}" srcOrd="0" destOrd="0" presId="urn:microsoft.com/office/officeart/2005/8/layout/cycle2"/>
    <dgm:cxn modelId="{35453C83-3D6F-4AC6-B37E-00DB56A148F0}" type="presOf" srcId="{869EF167-70CF-499E-A9D3-E9147A548397}" destId="{4DEBE8AE-1F59-41D6-8526-F12160EAEAAE}" srcOrd="0" destOrd="0" presId="urn:microsoft.com/office/officeart/2005/8/layout/cycle2"/>
    <dgm:cxn modelId="{A1205C9F-5FC3-4D9B-93F1-E49C3D8D5938}" type="presParOf" srcId="{0CF16608-1C11-4405-82FC-FFAF60D8C5E1}" destId="{0248816D-0FF7-480E-865B-D5115999B752}" srcOrd="0" destOrd="0" presId="urn:microsoft.com/office/officeart/2005/8/layout/cycle2"/>
    <dgm:cxn modelId="{E251239C-52A2-4A62-B658-5AE12B4EEF68}" type="presParOf" srcId="{0CF16608-1C11-4405-82FC-FFAF60D8C5E1}" destId="{38D12A0F-35A5-4A58-A13D-662054C9F35F}" srcOrd="1" destOrd="0" presId="urn:microsoft.com/office/officeart/2005/8/layout/cycle2"/>
    <dgm:cxn modelId="{D28D9BB5-7A34-4F63-929A-7D837DDD6E1F}" type="presParOf" srcId="{38D12A0F-35A5-4A58-A13D-662054C9F35F}" destId="{F400A59E-6122-4C21-8069-3B4A64E5C1D9}" srcOrd="0" destOrd="0" presId="urn:microsoft.com/office/officeart/2005/8/layout/cycle2"/>
    <dgm:cxn modelId="{193F03A9-0974-40CC-89D2-6AB7BA16CFAF}" type="presParOf" srcId="{0CF16608-1C11-4405-82FC-FFAF60D8C5E1}" destId="{A4AB0F0D-4193-4AF5-B6B5-4C587FE9598A}" srcOrd="2" destOrd="0" presId="urn:microsoft.com/office/officeart/2005/8/layout/cycle2"/>
    <dgm:cxn modelId="{206D43F0-B460-45EB-8725-BF569C3FF187}" type="presParOf" srcId="{0CF16608-1C11-4405-82FC-FFAF60D8C5E1}" destId="{08DE127A-D219-48A0-8A63-F8568F287AF8}" srcOrd="3" destOrd="0" presId="urn:microsoft.com/office/officeart/2005/8/layout/cycle2"/>
    <dgm:cxn modelId="{96368FF1-C6D8-4365-81B6-CECF30826A4C}" type="presParOf" srcId="{08DE127A-D219-48A0-8A63-F8568F287AF8}" destId="{CB7D0235-0493-43F7-894A-9ACBFBD5D04D}" srcOrd="0" destOrd="0" presId="urn:microsoft.com/office/officeart/2005/8/layout/cycle2"/>
    <dgm:cxn modelId="{635AA1F6-B35B-4968-B589-B9D39970DFA2}" type="presParOf" srcId="{0CF16608-1C11-4405-82FC-FFAF60D8C5E1}" destId="{9832DF3B-8E7E-420B-92ED-41DB201E7C7B}" srcOrd="4" destOrd="0" presId="urn:microsoft.com/office/officeart/2005/8/layout/cycle2"/>
    <dgm:cxn modelId="{2267A43F-AA26-4A90-9E28-97292123D592}" type="presParOf" srcId="{0CF16608-1C11-4405-82FC-FFAF60D8C5E1}" destId="{2F709F71-6769-44C2-B7D4-76B6CC68559C}" srcOrd="5" destOrd="0" presId="urn:microsoft.com/office/officeart/2005/8/layout/cycle2"/>
    <dgm:cxn modelId="{D0EFA7D0-A4CF-47E8-8F51-134652E5FF81}" type="presParOf" srcId="{2F709F71-6769-44C2-B7D4-76B6CC68559C}" destId="{D148A644-125E-4A2F-A035-8ABCCDF455E3}" srcOrd="0" destOrd="0" presId="urn:microsoft.com/office/officeart/2005/8/layout/cycle2"/>
    <dgm:cxn modelId="{0DCE05B2-D1AC-4A84-B62A-CFD9DB6F45CC}" type="presParOf" srcId="{0CF16608-1C11-4405-82FC-FFAF60D8C5E1}" destId="{AB8D5509-B0D4-429B-80F1-B1EB96920080}" srcOrd="6" destOrd="0" presId="urn:microsoft.com/office/officeart/2005/8/layout/cycle2"/>
    <dgm:cxn modelId="{43124A52-D221-44BD-9C04-C93EFAA3AB18}" type="presParOf" srcId="{0CF16608-1C11-4405-82FC-FFAF60D8C5E1}" destId="{3E87EB7D-0117-4BF9-B215-AF2E04731040}" srcOrd="7" destOrd="0" presId="urn:microsoft.com/office/officeart/2005/8/layout/cycle2"/>
    <dgm:cxn modelId="{E69F3366-1179-43BC-8F92-5966B6D5CCB2}" type="presParOf" srcId="{3E87EB7D-0117-4BF9-B215-AF2E04731040}" destId="{21D82921-3602-4C90-979B-90738746D01C}" srcOrd="0" destOrd="0" presId="urn:microsoft.com/office/officeart/2005/8/layout/cycle2"/>
    <dgm:cxn modelId="{081D9A5A-55D5-46C4-8F03-9FA1844E594B}" type="presParOf" srcId="{0CF16608-1C11-4405-82FC-FFAF60D8C5E1}" destId="{4DEBE8AE-1F59-41D6-8526-F12160EAEAAE}" srcOrd="8" destOrd="0" presId="urn:microsoft.com/office/officeart/2005/8/layout/cycle2"/>
    <dgm:cxn modelId="{C4F371E6-B8F5-4A61-996D-0EB1145E3ADB}" type="presParOf" srcId="{0CF16608-1C11-4405-82FC-FFAF60D8C5E1}" destId="{CD4CF3CE-191A-4835-A3F7-825A806E065C}" srcOrd="9" destOrd="0" presId="urn:microsoft.com/office/officeart/2005/8/layout/cycle2"/>
    <dgm:cxn modelId="{E81C2903-690F-40FB-9D75-3B51DEB32CB9}" type="presParOf" srcId="{CD4CF3CE-191A-4835-A3F7-825A806E065C}" destId="{053574EE-3AF7-48C3-9CEB-49D669D19DEA}" srcOrd="0" destOrd="0" presId="urn:microsoft.com/office/officeart/2005/8/layout/cycle2"/>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66D472BC-48E9-4172-87AE-3166BDE84A84}" type="doc">
      <dgm:prSet loTypeId="urn:microsoft.com/office/officeart/2005/8/layout/radial6" loCatId="cycle" qsTypeId="urn:microsoft.com/office/officeart/2005/8/quickstyle/3d5" qsCatId="3D" csTypeId="urn:microsoft.com/office/officeart/2005/8/colors/accent1_2" csCatId="accent1" phldr="1"/>
      <dgm:spPr/>
      <dgm:t>
        <a:bodyPr/>
        <a:lstStyle/>
        <a:p>
          <a:endParaRPr lang="en-US"/>
        </a:p>
      </dgm:t>
    </dgm:pt>
    <dgm:pt modelId="{7A6F595C-EA5C-401E-A9AA-7B89BC0CC4DD}">
      <dgm:prSet phldrT="[Text]"/>
      <dgm:spPr/>
      <dgm:t>
        <a:bodyPr/>
        <a:lstStyle/>
        <a:p>
          <a:r>
            <a:rPr lang="en-US" b="1" dirty="0" smtClean="0"/>
            <a:t>Systems </a:t>
          </a:r>
        </a:p>
        <a:p>
          <a:r>
            <a:rPr lang="en-US" b="1" dirty="0" smtClean="0"/>
            <a:t>Thinking</a:t>
          </a:r>
          <a:endParaRPr lang="en-US" b="1" dirty="0"/>
        </a:p>
      </dgm:t>
    </dgm:pt>
    <dgm:pt modelId="{5C98615C-1328-4358-AC6C-3C868A4D0443}" type="parTrans" cxnId="{67D3F2C3-AB06-43ED-AA41-F8F5034FA052}">
      <dgm:prSet/>
      <dgm:spPr/>
      <dgm:t>
        <a:bodyPr/>
        <a:lstStyle/>
        <a:p>
          <a:endParaRPr lang="en-US" b="1"/>
        </a:p>
      </dgm:t>
    </dgm:pt>
    <dgm:pt modelId="{39423E02-A086-46FA-BA39-8D773DAEA5FD}" type="sibTrans" cxnId="{67D3F2C3-AB06-43ED-AA41-F8F5034FA052}">
      <dgm:prSet/>
      <dgm:spPr/>
      <dgm:t>
        <a:bodyPr/>
        <a:lstStyle/>
        <a:p>
          <a:endParaRPr lang="en-US" b="1"/>
        </a:p>
      </dgm:t>
    </dgm:pt>
    <dgm:pt modelId="{8073FAF5-81C1-4A56-BDC5-F48F17066B85}">
      <dgm:prSet phldrT="[Text]"/>
      <dgm:spPr/>
      <dgm:t>
        <a:bodyPr/>
        <a:lstStyle/>
        <a:p>
          <a:r>
            <a:rPr lang="en-US" b="1" dirty="0" smtClean="0"/>
            <a:t>Personal Mastery</a:t>
          </a:r>
          <a:endParaRPr lang="en-US" b="1" dirty="0"/>
        </a:p>
      </dgm:t>
    </dgm:pt>
    <dgm:pt modelId="{DE6992A3-7DFE-4818-9AE5-C041DB026BE4}" type="parTrans" cxnId="{BC0D5953-17F8-4546-9809-2FE75CAD0A5C}">
      <dgm:prSet/>
      <dgm:spPr/>
      <dgm:t>
        <a:bodyPr/>
        <a:lstStyle/>
        <a:p>
          <a:endParaRPr lang="en-US" b="1"/>
        </a:p>
      </dgm:t>
    </dgm:pt>
    <dgm:pt modelId="{89E64869-3C39-4F13-97DF-30F1DCBDB57E}" type="sibTrans" cxnId="{BC0D5953-17F8-4546-9809-2FE75CAD0A5C}">
      <dgm:prSet/>
      <dgm:spPr/>
      <dgm:t>
        <a:bodyPr/>
        <a:lstStyle/>
        <a:p>
          <a:endParaRPr lang="en-US" b="1"/>
        </a:p>
      </dgm:t>
    </dgm:pt>
    <dgm:pt modelId="{526B3210-2A5E-40A8-8D37-61F2FDB39955}">
      <dgm:prSet phldrT="[Text]"/>
      <dgm:spPr/>
      <dgm:t>
        <a:bodyPr/>
        <a:lstStyle/>
        <a:p>
          <a:r>
            <a:rPr lang="en-US" b="1" dirty="0" smtClean="0"/>
            <a:t>Building a Shared Vision</a:t>
          </a:r>
          <a:endParaRPr lang="en-US" b="1" dirty="0"/>
        </a:p>
      </dgm:t>
    </dgm:pt>
    <dgm:pt modelId="{0D1B4DC8-1AE4-4F48-A01C-73729069F3A9}" type="parTrans" cxnId="{410EEF7E-8FA0-4CD3-AF9A-9E483FEEE525}">
      <dgm:prSet/>
      <dgm:spPr/>
      <dgm:t>
        <a:bodyPr/>
        <a:lstStyle/>
        <a:p>
          <a:endParaRPr lang="en-US" b="1"/>
        </a:p>
      </dgm:t>
    </dgm:pt>
    <dgm:pt modelId="{55C3E46C-296C-4F66-92E5-5381842368DF}" type="sibTrans" cxnId="{410EEF7E-8FA0-4CD3-AF9A-9E483FEEE525}">
      <dgm:prSet/>
      <dgm:spPr/>
      <dgm:t>
        <a:bodyPr/>
        <a:lstStyle/>
        <a:p>
          <a:endParaRPr lang="en-US" b="1"/>
        </a:p>
      </dgm:t>
    </dgm:pt>
    <dgm:pt modelId="{3A3C787E-F215-49B2-85BD-27A0C7F06216}">
      <dgm:prSet phldrT="[Text]"/>
      <dgm:spPr/>
      <dgm:t>
        <a:bodyPr/>
        <a:lstStyle/>
        <a:p>
          <a:r>
            <a:rPr lang="en-US" b="1" dirty="0" smtClean="0"/>
            <a:t>Team Learning</a:t>
          </a:r>
          <a:endParaRPr lang="en-US" b="1" dirty="0"/>
        </a:p>
      </dgm:t>
    </dgm:pt>
    <dgm:pt modelId="{FA4B1A11-9ECA-4825-A15C-A22E26F019D9}" type="parTrans" cxnId="{C5ECE7E1-15E9-4DDC-A14C-1CF9FA387D85}">
      <dgm:prSet/>
      <dgm:spPr/>
      <dgm:t>
        <a:bodyPr/>
        <a:lstStyle/>
        <a:p>
          <a:endParaRPr lang="en-US" b="1"/>
        </a:p>
      </dgm:t>
    </dgm:pt>
    <dgm:pt modelId="{0AE60470-E1F5-4C1D-B6C2-AF25935D81F7}" type="sibTrans" cxnId="{C5ECE7E1-15E9-4DDC-A14C-1CF9FA387D85}">
      <dgm:prSet/>
      <dgm:spPr/>
      <dgm:t>
        <a:bodyPr/>
        <a:lstStyle/>
        <a:p>
          <a:endParaRPr lang="en-US" b="1"/>
        </a:p>
      </dgm:t>
    </dgm:pt>
    <dgm:pt modelId="{738F6E05-6D91-4833-9F8D-9F8F6185828C}">
      <dgm:prSet phldrT="[Text]"/>
      <dgm:spPr/>
      <dgm:t>
        <a:bodyPr/>
        <a:lstStyle/>
        <a:p>
          <a:r>
            <a:rPr lang="en-US" b="1" dirty="0" smtClean="0"/>
            <a:t>Mental Models</a:t>
          </a:r>
          <a:endParaRPr lang="en-US" b="1" dirty="0"/>
        </a:p>
      </dgm:t>
    </dgm:pt>
    <dgm:pt modelId="{41CD2D32-547B-4C67-B99A-5F2EBE4CE22E}" type="parTrans" cxnId="{0F2DF47D-F88E-4FA7-A1D5-4B066B1D5475}">
      <dgm:prSet/>
      <dgm:spPr/>
      <dgm:t>
        <a:bodyPr/>
        <a:lstStyle/>
        <a:p>
          <a:endParaRPr lang="en-US" b="1"/>
        </a:p>
      </dgm:t>
    </dgm:pt>
    <dgm:pt modelId="{26A36C4D-7325-4E6D-92AE-548DD172433B}" type="sibTrans" cxnId="{0F2DF47D-F88E-4FA7-A1D5-4B066B1D5475}">
      <dgm:prSet/>
      <dgm:spPr/>
      <dgm:t>
        <a:bodyPr/>
        <a:lstStyle/>
        <a:p>
          <a:endParaRPr lang="en-US" b="1"/>
        </a:p>
      </dgm:t>
    </dgm:pt>
    <dgm:pt modelId="{9B8C7718-D172-4C16-8451-1ECAE736A3DA}" type="pres">
      <dgm:prSet presAssocID="{66D472BC-48E9-4172-87AE-3166BDE84A84}" presName="Name0" presStyleCnt="0">
        <dgm:presLayoutVars>
          <dgm:chMax val="1"/>
          <dgm:dir/>
          <dgm:animLvl val="ctr"/>
          <dgm:resizeHandles val="exact"/>
        </dgm:presLayoutVars>
      </dgm:prSet>
      <dgm:spPr/>
      <dgm:t>
        <a:bodyPr/>
        <a:lstStyle/>
        <a:p>
          <a:endParaRPr lang="en-US"/>
        </a:p>
      </dgm:t>
    </dgm:pt>
    <dgm:pt modelId="{56253F16-B765-4981-B049-3B0C1B5C0DFD}" type="pres">
      <dgm:prSet presAssocID="{7A6F595C-EA5C-401E-A9AA-7B89BC0CC4DD}" presName="centerShape" presStyleLbl="node0" presStyleIdx="0" presStyleCnt="1"/>
      <dgm:spPr/>
      <dgm:t>
        <a:bodyPr/>
        <a:lstStyle/>
        <a:p>
          <a:endParaRPr lang="en-US"/>
        </a:p>
      </dgm:t>
    </dgm:pt>
    <dgm:pt modelId="{160CC7B2-BE75-4EF4-8FB9-23A871A363BE}" type="pres">
      <dgm:prSet presAssocID="{8073FAF5-81C1-4A56-BDC5-F48F17066B85}" presName="node" presStyleLbl="node1" presStyleIdx="0" presStyleCnt="4">
        <dgm:presLayoutVars>
          <dgm:bulletEnabled val="1"/>
        </dgm:presLayoutVars>
      </dgm:prSet>
      <dgm:spPr/>
      <dgm:t>
        <a:bodyPr/>
        <a:lstStyle/>
        <a:p>
          <a:endParaRPr lang="en-US"/>
        </a:p>
      </dgm:t>
    </dgm:pt>
    <dgm:pt modelId="{A7B43275-7A01-4A64-963E-2BA9E31EFE48}" type="pres">
      <dgm:prSet presAssocID="{8073FAF5-81C1-4A56-BDC5-F48F17066B85}" presName="dummy" presStyleCnt="0"/>
      <dgm:spPr/>
    </dgm:pt>
    <dgm:pt modelId="{76F131EA-2A78-4040-A0F0-6EA3AF9D4539}" type="pres">
      <dgm:prSet presAssocID="{89E64869-3C39-4F13-97DF-30F1DCBDB57E}" presName="sibTrans" presStyleLbl="sibTrans2D1" presStyleIdx="0" presStyleCnt="4"/>
      <dgm:spPr/>
      <dgm:t>
        <a:bodyPr/>
        <a:lstStyle/>
        <a:p>
          <a:endParaRPr lang="en-US"/>
        </a:p>
      </dgm:t>
    </dgm:pt>
    <dgm:pt modelId="{7D58E8B8-80AC-4C37-B323-2BE4A014DD16}" type="pres">
      <dgm:prSet presAssocID="{526B3210-2A5E-40A8-8D37-61F2FDB39955}" presName="node" presStyleLbl="node1" presStyleIdx="1" presStyleCnt="4">
        <dgm:presLayoutVars>
          <dgm:bulletEnabled val="1"/>
        </dgm:presLayoutVars>
      </dgm:prSet>
      <dgm:spPr/>
      <dgm:t>
        <a:bodyPr/>
        <a:lstStyle/>
        <a:p>
          <a:endParaRPr lang="en-US"/>
        </a:p>
      </dgm:t>
    </dgm:pt>
    <dgm:pt modelId="{EBFAE3F7-1CE3-4202-B787-BB7363A67A67}" type="pres">
      <dgm:prSet presAssocID="{526B3210-2A5E-40A8-8D37-61F2FDB39955}" presName="dummy" presStyleCnt="0"/>
      <dgm:spPr/>
    </dgm:pt>
    <dgm:pt modelId="{018C0F00-C605-4E8C-9DC1-DFE6A5C81773}" type="pres">
      <dgm:prSet presAssocID="{55C3E46C-296C-4F66-92E5-5381842368DF}" presName="sibTrans" presStyleLbl="sibTrans2D1" presStyleIdx="1" presStyleCnt="4"/>
      <dgm:spPr/>
      <dgm:t>
        <a:bodyPr/>
        <a:lstStyle/>
        <a:p>
          <a:endParaRPr lang="en-US"/>
        </a:p>
      </dgm:t>
    </dgm:pt>
    <dgm:pt modelId="{61C75B60-560D-487B-A820-1FBBECEF39A4}" type="pres">
      <dgm:prSet presAssocID="{3A3C787E-F215-49B2-85BD-27A0C7F06216}" presName="node" presStyleLbl="node1" presStyleIdx="2" presStyleCnt="4">
        <dgm:presLayoutVars>
          <dgm:bulletEnabled val="1"/>
        </dgm:presLayoutVars>
      </dgm:prSet>
      <dgm:spPr/>
      <dgm:t>
        <a:bodyPr/>
        <a:lstStyle/>
        <a:p>
          <a:endParaRPr lang="en-US"/>
        </a:p>
      </dgm:t>
    </dgm:pt>
    <dgm:pt modelId="{0B801FDC-C1F8-4A29-BB38-4E6D8A61DFAE}" type="pres">
      <dgm:prSet presAssocID="{3A3C787E-F215-49B2-85BD-27A0C7F06216}" presName="dummy" presStyleCnt="0"/>
      <dgm:spPr/>
    </dgm:pt>
    <dgm:pt modelId="{5601FE46-EC89-4D40-BED1-AC5A99B4D0DE}" type="pres">
      <dgm:prSet presAssocID="{0AE60470-E1F5-4C1D-B6C2-AF25935D81F7}" presName="sibTrans" presStyleLbl="sibTrans2D1" presStyleIdx="2" presStyleCnt="4"/>
      <dgm:spPr/>
      <dgm:t>
        <a:bodyPr/>
        <a:lstStyle/>
        <a:p>
          <a:endParaRPr lang="en-US"/>
        </a:p>
      </dgm:t>
    </dgm:pt>
    <dgm:pt modelId="{E114391E-BDE4-4740-95B9-4AD05963698A}" type="pres">
      <dgm:prSet presAssocID="{738F6E05-6D91-4833-9F8D-9F8F6185828C}" presName="node" presStyleLbl="node1" presStyleIdx="3" presStyleCnt="4">
        <dgm:presLayoutVars>
          <dgm:bulletEnabled val="1"/>
        </dgm:presLayoutVars>
      </dgm:prSet>
      <dgm:spPr/>
      <dgm:t>
        <a:bodyPr/>
        <a:lstStyle/>
        <a:p>
          <a:endParaRPr lang="en-US"/>
        </a:p>
      </dgm:t>
    </dgm:pt>
    <dgm:pt modelId="{5C05BD6A-007A-46C2-A686-8421A2785482}" type="pres">
      <dgm:prSet presAssocID="{738F6E05-6D91-4833-9F8D-9F8F6185828C}" presName="dummy" presStyleCnt="0"/>
      <dgm:spPr/>
    </dgm:pt>
    <dgm:pt modelId="{4F650E08-FCF5-406D-BA9B-C0D29B7D4253}" type="pres">
      <dgm:prSet presAssocID="{26A36C4D-7325-4E6D-92AE-548DD172433B}" presName="sibTrans" presStyleLbl="sibTrans2D1" presStyleIdx="3" presStyleCnt="4"/>
      <dgm:spPr/>
      <dgm:t>
        <a:bodyPr/>
        <a:lstStyle/>
        <a:p>
          <a:endParaRPr lang="en-US"/>
        </a:p>
      </dgm:t>
    </dgm:pt>
  </dgm:ptLst>
  <dgm:cxnLst>
    <dgm:cxn modelId="{0F2DF47D-F88E-4FA7-A1D5-4B066B1D5475}" srcId="{7A6F595C-EA5C-401E-A9AA-7B89BC0CC4DD}" destId="{738F6E05-6D91-4833-9F8D-9F8F6185828C}" srcOrd="3" destOrd="0" parTransId="{41CD2D32-547B-4C67-B99A-5F2EBE4CE22E}" sibTransId="{26A36C4D-7325-4E6D-92AE-548DD172433B}"/>
    <dgm:cxn modelId="{1FF5B81D-016C-4F48-8C81-27F004AB2710}" type="presOf" srcId="{7A6F595C-EA5C-401E-A9AA-7B89BC0CC4DD}" destId="{56253F16-B765-4981-B049-3B0C1B5C0DFD}" srcOrd="0" destOrd="0" presId="urn:microsoft.com/office/officeart/2005/8/layout/radial6"/>
    <dgm:cxn modelId="{C5ECE7E1-15E9-4DDC-A14C-1CF9FA387D85}" srcId="{7A6F595C-EA5C-401E-A9AA-7B89BC0CC4DD}" destId="{3A3C787E-F215-49B2-85BD-27A0C7F06216}" srcOrd="2" destOrd="0" parTransId="{FA4B1A11-9ECA-4825-A15C-A22E26F019D9}" sibTransId="{0AE60470-E1F5-4C1D-B6C2-AF25935D81F7}"/>
    <dgm:cxn modelId="{23D9EC24-6D26-43E9-B187-4865E3EF9374}" type="presOf" srcId="{66D472BC-48E9-4172-87AE-3166BDE84A84}" destId="{9B8C7718-D172-4C16-8451-1ECAE736A3DA}" srcOrd="0" destOrd="0" presId="urn:microsoft.com/office/officeart/2005/8/layout/radial6"/>
    <dgm:cxn modelId="{67D3F2C3-AB06-43ED-AA41-F8F5034FA052}" srcId="{66D472BC-48E9-4172-87AE-3166BDE84A84}" destId="{7A6F595C-EA5C-401E-A9AA-7B89BC0CC4DD}" srcOrd="0" destOrd="0" parTransId="{5C98615C-1328-4358-AC6C-3C868A4D0443}" sibTransId="{39423E02-A086-46FA-BA39-8D773DAEA5FD}"/>
    <dgm:cxn modelId="{9AE42964-5696-4864-85EF-4222160B9ADB}" type="presOf" srcId="{8073FAF5-81C1-4A56-BDC5-F48F17066B85}" destId="{160CC7B2-BE75-4EF4-8FB9-23A871A363BE}" srcOrd="0" destOrd="0" presId="urn:microsoft.com/office/officeart/2005/8/layout/radial6"/>
    <dgm:cxn modelId="{C66F4DF4-89BB-48E7-ACBC-B32940FD6B6B}" type="presOf" srcId="{526B3210-2A5E-40A8-8D37-61F2FDB39955}" destId="{7D58E8B8-80AC-4C37-B323-2BE4A014DD16}" srcOrd="0" destOrd="0" presId="urn:microsoft.com/office/officeart/2005/8/layout/radial6"/>
    <dgm:cxn modelId="{BC0D5953-17F8-4546-9809-2FE75CAD0A5C}" srcId="{7A6F595C-EA5C-401E-A9AA-7B89BC0CC4DD}" destId="{8073FAF5-81C1-4A56-BDC5-F48F17066B85}" srcOrd="0" destOrd="0" parTransId="{DE6992A3-7DFE-4818-9AE5-C041DB026BE4}" sibTransId="{89E64869-3C39-4F13-97DF-30F1DCBDB57E}"/>
    <dgm:cxn modelId="{78CA532D-7FFF-4664-8BB6-29CAE6D07B2B}" type="presOf" srcId="{0AE60470-E1F5-4C1D-B6C2-AF25935D81F7}" destId="{5601FE46-EC89-4D40-BED1-AC5A99B4D0DE}" srcOrd="0" destOrd="0" presId="urn:microsoft.com/office/officeart/2005/8/layout/radial6"/>
    <dgm:cxn modelId="{2AB21509-974A-459E-89CE-DEBA91587701}" type="presOf" srcId="{26A36C4D-7325-4E6D-92AE-548DD172433B}" destId="{4F650E08-FCF5-406D-BA9B-C0D29B7D4253}" srcOrd="0" destOrd="0" presId="urn:microsoft.com/office/officeart/2005/8/layout/radial6"/>
    <dgm:cxn modelId="{BA2220BB-6030-48B9-8FB7-6160CD43FAE0}" type="presOf" srcId="{55C3E46C-296C-4F66-92E5-5381842368DF}" destId="{018C0F00-C605-4E8C-9DC1-DFE6A5C81773}" srcOrd="0" destOrd="0" presId="urn:microsoft.com/office/officeart/2005/8/layout/radial6"/>
    <dgm:cxn modelId="{410EEF7E-8FA0-4CD3-AF9A-9E483FEEE525}" srcId="{7A6F595C-EA5C-401E-A9AA-7B89BC0CC4DD}" destId="{526B3210-2A5E-40A8-8D37-61F2FDB39955}" srcOrd="1" destOrd="0" parTransId="{0D1B4DC8-1AE4-4F48-A01C-73729069F3A9}" sibTransId="{55C3E46C-296C-4F66-92E5-5381842368DF}"/>
    <dgm:cxn modelId="{325B1538-FBD0-4756-B7D2-BF8A0DEB12C5}" type="presOf" srcId="{3A3C787E-F215-49B2-85BD-27A0C7F06216}" destId="{61C75B60-560D-487B-A820-1FBBECEF39A4}" srcOrd="0" destOrd="0" presId="urn:microsoft.com/office/officeart/2005/8/layout/radial6"/>
    <dgm:cxn modelId="{4AD3D7CE-E249-4B54-AE01-4EAEAAD8D7CA}" type="presOf" srcId="{89E64869-3C39-4F13-97DF-30F1DCBDB57E}" destId="{76F131EA-2A78-4040-A0F0-6EA3AF9D4539}" srcOrd="0" destOrd="0" presId="urn:microsoft.com/office/officeart/2005/8/layout/radial6"/>
    <dgm:cxn modelId="{40433759-0EA7-4B98-B9AC-5EB3F799267D}" type="presOf" srcId="{738F6E05-6D91-4833-9F8D-9F8F6185828C}" destId="{E114391E-BDE4-4740-95B9-4AD05963698A}" srcOrd="0" destOrd="0" presId="urn:microsoft.com/office/officeart/2005/8/layout/radial6"/>
    <dgm:cxn modelId="{8C2CEF1A-95DC-4F9D-9C4E-17CEBF2860F5}" type="presParOf" srcId="{9B8C7718-D172-4C16-8451-1ECAE736A3DA}" destId="{56253F16-B765-4981-B049-3B0C1B5C0DFD}" srcOrd="0" destOrd="0" presId="urn:microsoft.com/office/officeart/2005/8/layout/radial6"/>
    <dgm:cxn modelId="{8D8FEBD1-FA8F-473E-81DB-F2EF75067D51}" type="presParOf" srcId="{9B8C7718-D172-4C16-8451-1ECAE736A3DA}" destId="{160CC7B2-BE75-4EF4-8FB9-23A871A363BE}" srcOrd="1" destOrd="0" presId="urn:microsoft.com/office/officeart/2005/8/layout/radial6"/>
    <dgm:cxn modelId="{717BC1DA-7C0A-4A1C-8557-AACAF74BAB0D}" type="presParOf" srcId="{9B8C7718-D172-4C16-8451-1ECAE736A3DA}" destId="{A7B43275-7A01-4A64-963E-2BA9E31EFE48}" srcOrd="2" destOrd="0" presId="urn:microsoft.com/office/officeart/2005/8/layout/radial6"/>
    <dgm:cxn modelId="{66B60682-B0C0-4CCC-A5DD-5C404E1C7D37}" type="presParOf" srcId="{9B8C7718-D172-4C16-8451-1ECAE736A3DA}" destId="{76F131EA-2A78-4040-A0F0-6EA3AF9D4539}" srcOrd="3" destOrd="0" presId="urn:microsoft.com/office/officeart/2005/8/layout/radial6"/>
    <dgm:cxn modelId="{A1CC8DBD-2C5C-408B-96C0-E1959D38520F}" type="presParOf" srcId="{9B8C7718-D172-4C16-8451-1ECAE736A3DA}" destId="{7D58E8B8-80AC-4C37-B323-2BE4A014DD16}" srcOrd="4" destOrd="0" presId="urn:microsoft.com/office/officeart/2005/8/layout/radial6"/>
    <dgm:cxn modelId="{1251222D-0BA6-4413-9995-E0286ED0487C}" type="presParOf" srcId="{9B8C7718-D172-4C16-8451-1ECAE736A3DA}" destId="{EBFAE3F7-1CE3-4202-B787-BB7363A67A67}" srcOrd="5" destOrd="0" presId="urn:microsoft.com/office/officeart/2005/8/layout/radial6"/>
    <dgm:cxn modelId="{DE247F79-991B-42CE-BCDF-92FA97E275F6}" type="presParOf" srcId="{9B8C7718-D172-4C16-8451-1ECAE736A3DA}" destId="{018C0F00-C605-4E8C-9DC1-DFE6A5C81773}" srcOrd="6" destOrd="0" presId="urn:microsoft.com/office/officeart/2005/8/layout/radial6"/>
    <dgm:cxn modelId="{8B6EC95A-CB21-4629-845B-89423448972F}" type="presParOf" srcId="{9B8C7718-D172-4C16-8451-1ECAE736A3DA}" destId="{61C75B60-560D-487B-A820-1FBBECEF39A4}" srcOrd="7" destOrd="0" presId="urn:microsoft.com/office/officeart/2005/8/layout/radial6"/>
    <dgm:cxn modelId="{E05F91F1-29D3-4809-9A9C-519A789D883E}" type="presParOf" srcId="{9B8C7718-D172-4C16-8451-1ECAE736A3DA}" destId="{0B801FDC-C1F8-4A29-BB38-4E6D8A61DFAE}" srcOrd="8" destOrd="0" presId="urn:microsoft.com/office/officeart/2005/8/layout/radial6"/>
    <dgm:cxn modelId="{DBFC2812-E8C4-422A-BF68-02358652B10E}" type="presParOf" srcId="{9B8C7718-D172-4C16-8451-1ECAE736A3DA}" destId="{5601FE46-EC89-4D40-BED1-AC5A99B4D0DE}" srcOrd="9" destOrd="0" presId="urn:microsoft.com/office/officeart/2005/8/layout/radial6"/>
    <dgm:cxn modelId="{73C986C5-53A3-43BE-9D8B-DC23C21C547A}" type="presParOf" srcId="{9B8C7718-D172-4C16-8451-1ECAE736A3DA}" destId="{E114391E-BDE4-4740-95B9-4AD05963698A}" srcOrd="10" destOrd="0" presId="urn:microsoft.com/office/officeart/2005/8/layout/radial6"/>
    <dgm:cxn modelId="{D30D4026-2DC4-4843-BA1A-5E99568758B4}" type="presParOf" srcId="{9B8C7718-D172-4C16-8451-1ECAE736A3DA}" destId="{5C05BD6A-007A-46C2-A686-8421A2785482}" srcOrd="11" destOrd="0" presId="urn:microsoft.com/office/officeart/2005/8/layout/radial6"/>
    <dgm:cxn modelId="{3D2D2714-9AC9-4A8F-842F-F323CEDDE152}" type="presParOf" srcId="{9B8C7718-D172-4C16-8451-1ECAE736A3DA}" destId="{4F650E08-FCF5-406D-BA9B-C0D29B7D4253}" srcOrd="12" destOrd="0" presId="urn:microsoft.com/office/officeart/2005/8/layout/radial6"/>
  </dgm:cxnLst>
  <dgm:bg/>
  <dgm:whole/>
  <dgm:extLst>
    <a:ext uri="http://schemas.microsoft.com/office/drawing/2008/diagram">
      <dsp:dataModelExt xmlns:dsp="http://schemas.microsoft.com/office/drawing/2008/diagram" xmlns="" relId="rId9"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0248816D-0FF7-480E-865B-D5115999B752}">
      <dsp:nvSpPr>
        <dsp:cNvPr id="0" name=""/>
        <dsp:cNvSpPr/>
      </dsp:nvSpPr>
      <dsp:spPr>
        <a:xfrm>
          <a:off x="3252359" y="304"/>
          <a:ext cx="1496280" cy="1496280"/>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9210" tIns="29210" rIns="29210" bIns="29210" numCol="1" spcCol="1270" anchor="ctr" anchorCtr="0">
          <a:noAutofit/>
        </a:bodyPr>
        <a:lstStyle/>
        <a:p>
          <a:pPr lvl="0" algn="ctr" defTabSz="1022350">
            <a:lnSpc>
              <a:spcPct val="90000"/>
            </a:lnSpc>
            <a:spcBef>
              <a:spcPct val="0"/>
            </a:spcBef>
            <a:spcAft>
              <a:spcPct val="35000"/>
            </a:spcAft>
          </a:pPr>
          <a:r>
            <a:rPr lang="en-US" sz="2300" kern="1200" dirty="0" smtClean="0">
              <a:solidFill>
                <a:schemeClr val="accent5">
                  <a:lumMod val="10000"/>
                </a:schemeClr>
              </a:solidFill>
            </a:rPr>
            <a:t>Systems Thinking</a:t>
          </a:r>
          <a:endParaRPr lang="en-US" sz="2300" kern="1200" dirty="0">
            <a:solidFill>
              <a:schemeClr val="accent5">
                <a:lumMod val="10000"/>
              </a:schemeClr>
            </a:solidFill>
          </a:endParaRPr>
        </a:p>
      </dsp:txBody>
      <dsp:txXfrm>
        <a:off x="3252359" y="304"/>
        <a:ext cx="1496280" cy="1496280"/>
      </dsp:txXfrm>
    </dsp:sp>
    <dsp:sp modelId="{38D12A0F-35A5-4A58-A13D-662054C9F35F}">
      <dsp:nvSpPr>
        <dsp:cNvPr id="0" name=""/>
        <dsp:cNvSpPr/>
      </dsp:nvSpPr>
      <dsp:spPr>
        <a:xfrm rot="2160000">
          <a:off x="4701241" y="1149396"/>
          <a:ext cx="397307" cy="504994"/>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844550">
            <a:lnSpc>
              <a:spcPct val="90000"/>
            </a:lnSpc>
            <a:spcBef>
              <a:spcPct val="0"/>
            </a:spcBef>
            <a:spcAft>
              <a:spcPct val="35000"/>
            </a:spcAft>
          </a:pPr>
          <a:endParaRPr lang="en-US" sz="1900" kern="1200"/>
        </a:p>
      </dsp:txBody>
      <dsp:txXfrm rot="2160000">
        <a:off x="4701241" y="1149396"/>
        <a:ext cx="397307" cy="504994"/>
      </dsp:txXfrm>
    </dsp:sp>
    <dsp:sp modelId="{A4AB0F0D-4193-4AF5-B6B5-4C587FE9598A}">
      <dsp:nvSpPr>
        <dsp:cNvPr id="0" name=""/>
        <dsp:cNvSpPr/>
      </dsp:nvSpPr>
      <dsp:spPr>
        <a:xfrm>
          <a:off x="5069344" y="1320421"/>
          <a:ext cx="1496280" cy="1496280"/>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9210" tIns="29210" rIns="29210" bIns="29210" numCol="1" spcCol="1270" anchor="ctr" anchorCtr="0">
          <a:noAutofit/>
        </a:bodyPr>
        <a:lstStyle/>
        <a:p>
          <a:pPr lvl="0" algn="ctr" defTabSz="1022350">
            <a:lnSpc>
              <a:spcPct val="90000"/>
            </a:lnSpc>
            <a:spcBef>
              <a:spcPct val="0"/>
            </a:spcBef>
            <a:spcAft>
              <a:spcPct val="35000"/>
            </a:spcAft>
          </a:pPr>
          <a:r>
            <a:rPr lang="en-US" sz="2300" kern="1200" dirty="0" smtClean="0">
              <a:solidFill>
                <a:schemeClr val="accent5">
                  <a:lumMod val="10000"/>
                </a:schemeClr>
              </a:solidFill>
            </a:rPr>
            <a:t>Personal Mastery</a:t>
          </a:r>
          <a:endParaRPr lang="en-US" sz="2300" kern="1200" dirty="0">
            <a:solidFill>
              <a:schemeClr val="accent5">
                <a:lumMod val="10000"/>
              </a:schemeClr>
            </a:solidFill>
          </a:endParaRPr>
        </a:p>
      </dsp:txBody>
      <dsp:txXfrm>
        <a:off x="5069344" y="1320421"/>
        <a:ext cx="1496280" cy="1496280"/>
      </dsp:txXfrm>
    </dsp:sp>
    <dsp:sp modelId="{08DE127A-D219-48A0-8A63-F8568F287AF8}">
      <dsp:nvSpPr>
        <dsp:cNvPr id="0" name=""/>
        <dsp:cNvSpPr/>
      </dsp:nvSpPr>
      <dsp:spPr>
        <a:xfrm rot="6480000">
          <a:off x="5275292" y="2873366"/>
          <a:ext cx="397307" cy="504994"/>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844550">
            <a:lnSpc>
              <a:spcPct val="90000"/>
            </a:lnSpc>
            <a:spcBef>
              <a:spcPct val="0"/>
            </a:spcBef>
            <a:spcAft>
              <a:spcPct val="35000"/>
            </a:spcAft>
          </a:pPr>
          <a:endParaRPr lang="en-US" sz="1900" kern="1200"/>
        </a:p>
      </dsp:txBody>
      <dsp:txXfrm rot="6480000">
        <a:off x="5275292" y="2873366"/>
        <a:ext cx="397307" cy="504994"/>
      </dsp:txXfrm>
    </dsp:sp>
    <dsp:sp modelId="{9832DF3B-8E7E-420B-92ED-41DB201E7C7B}">
      <dsp:nvSpPr>
        <dsp:cNvPr id="0" name=""/>
        <dsp:cNvSpPr/>
      </dsp:nvSpPr>
      <dsp:spPr>
        <a:xfrm>
          <a:off x="4375317" y="3456414"/>
          <a:ext cx="1496280" cy="1496280"/>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9210" tIns="29210" rIns="29210" bIns="29210" numCol="1" spcCol="1270" anchor="ctr" anchorCtr="0">
          <a:noAutofit/>
        </a:bodyPr>
        <a:lstStyle/>
        <a:p>
          <a:pPr lvl="0" algn="ctr" defTabSz="1022350">
            <a:lnSpc>
              <a:spcPct val="90000"/>
            </a:lnSpc>
            <a:spcBef>
              <a:spcPct val="0"/>
            </a:spcBef>
            <a:spcAft>
              <a:spcPct val="35000"/>
            </a:spcAft>
          </a:pPr>
          <a:r>
            <a:rPr lang="en-US" sz="2300" kern="1200" dirty="0" smtClean="0">
              <a:solidFill>
                <a:schemeClr val="accent5">
                  <a:lumMod val="10000"/>
                </a:schemeClr>
              </a:solidFill>
            </a:rPr>
            <a:t>Mental Models</a:t>
          </a:r>
          <a:endParaRPr lang="en-US" sz="2300" kern="1200" dirty="0">
            <a:solidFill>
              <a:schemeClr val="accent5">
                <a:lumMod val="10000"/>
              </a:schemeClr>
            </a:solidFill>
          </a:endParaRPr>
        </a:p>
      </dsp:txBody>
      <dsp:txXfrm>
        <a:off x="4375317" y="3456414"/>
        <a:ext cx="1496280" cy="1496280"/>
      </dsp:txXfrm>
    </dsp:sp>
    <dsp:sp modelId="{2F709F71-6769-44C2-B7D4-76B6CC68559C}">
      <dsp:nvSpPr>
        <dsp:cNvPr id="0" name=""/>
        <dsp:cNvSpPr/>
      </dsp:nvSpPr>
      <dsp:spPr>
        <a:xfrm rot="10800000">
          <a:off x="3813091" y="3952057"/>
          <a:ext cx="397307" cy="504994"/>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844550">
            <a:lnSpc>
              <a:spcPct val="90000"/>
            </a:lnSpc>
            <a:spcBef>
              <a:spcPct val="0"/>
            </a:spcBef>
            <a:spcAft>
              <a:spcPct val="35000"/>
            </a:spcAft>
          </a:pPr>
          <a:endParaRPr lang="en-US" sz="1900" kern="1200"/>
        </a:p>
      </dsp:txBody>
      <dsp:txXfrm rot="10800000">
        <a:off x="3813091" y="3952057"/>
        <a:ext cx="397307" cy="504994"/>
      </dsp:txXfrm>
    </dsp:sp>
    <dsp:sp modelId="{AB8D5509-B0D4-429B-80F1-B1EB96920080}">
      <dsp:nvSpPr>
        <dsp:cNvPr id="0" name=""/>
        <dsp:cNvSpPr/>
      </dsp:nvSpPr>
      <dsp:spPr>
        <a:xfrm>
          <a:off x="2129401" y="3456414"/>
          <a:ext cx="1496280" cy="1496280"/>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9210" tIns="29210" rIns="29210" bIns="29210" numCol="1" spcCol="1270" anchor="ctr" anchorCtr="0">
          <a:noAutofit/>
        </a:bodyPr>
        <a:lstStyle/>
        <a:p>
          <a:pPr lvl="0" algn="ctr" defTabSz="1022350">
            <a:lnSpc>
              <a:spcPct val="90000"/>
            </a:lnSpc>
            <a:spcBef>
              <a:spcPct val="0"/>
            </a:spcBef>
            <a:spcAft>
              <a:spcPct val="35000"/>
            </a:spcAft>
          </a:pPr>
          <a:r>
            <a:rPr lang="en-US" sz="2300" kern="1200" dirty="0" smtClean="0">
              <a:solidFill>
                <a:schemeClr val="accent5">
                  <a:lumMod val="10000"/>
                </a:schemeClr>
              </a:solidFill>
            </a:rPr>
            <a:t>Building a Shared Vision</a:t>
          </a:r>
          <a:endParaRPr lang="en-US" sz="2300" kern="1200" dirty="0">
            <a:solidFill>
              <a:schemeClr val="accent5">
                <a:lumMod val="10000"/>
              </a:schemeClr>
            </a:solidFill>
          </a:endParaRPr>
        </a:p>
      </dsp:txBody>
      <dsp:txXfrm>
        <a:off x="2129401" y="3456414"/>
        <a:ext cx="1496280" cy="1496280"/>
      </dsp:txXfrm>
    </dsp:sp>
    <dsp:sp modelId="{3E87EB7D-0117-4BF9-B215-AF2E04731040}">
      <dsp:nvSpPr>
        <dsp:cNvPr id="0" name=""/>
        <dsp:cNvSpPr/>
      </dsp:nvSpPr>
      <dsp:spPr>
        <a:xfrm rot="15120000">
          <a:off x="2335349" y="2894755"/>
          <a:ext cx="397307" cy="504994"/>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844550">
            <a:lnSpc>
              <a:spcPct val="90000"/>
            </a:lnSpc>
            <a:spcBef>
              <a:spcPct val="0"/>
            </a:spcBef>
            <a:spcAft>
              <a:spcPct val="35000"/>
            </a:spcAft>
          </a:pPr>
          <a:endParaRPr lang="en-US" sz="1900" kern="1200"/>
        </a:p>
      </dsp:txBody>
      <dsp:txXfrm rot="15120000">
        <a:off x="2335349" y="2894755"/>
        <a:ext cx="397307" cy="504994"/>
      </dsp:txXfrm>
    </dsp:sp>
    <dsp:sp modelId="{4DEBE8AE-1F59-41D6-8526-F12160EAEAAE}">
      <dsp:nvSpPr>
        <dsp:cNvPr id="0" name=""/>
        <dsp:cNvSpPr/>
      </dsp:nvSpPr>
      <dsp:spPr>
        <a:xfrm>
          <a:off x="1435374" y="1320421"/>
          <a:ext cx="1496280" cy="1496280"/>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9210" tIns="29210" rIns="29210" bIns="29210" numCol="1" spcCol="1270" anchor="ctr" anchorCtr="0">
          <a:noAutofit/>
        </a:bodyPr>
        <a:lstStyle/>
        <a:p>
          <a:pPr lvl="0" algn="ctr" defTabSz="1022350">
            <a:lnSpc>
              <a:spcPct val="90000"/>
            </a:lnSpc>
            <a:spcBef>
              <a:spcPct val="0"/>
            </a:spcBef>
            <a:spcAft>
              <a:spcPct val="35000"/>
            </a:spcAft>
          </a:pPr>
          <a:r>
            <a:rPr lang="en-US" sz="2300" kern="1200" dirty="0" smtClean="0">
              <a:solidFill>
                <a:schemeClr val="accent5">
                  <a:lumMod val="10000"/>
                </a:schemeClr>
              </a:solidFill>
            </a:rPr>
            <a:t>Team Learning</a:t>
          </a:r>
          <a:endParaRPr lang="en-US" sz="2300" kern="1200" dirty="0">
            <a:solidFill>
              <a:schemeClr val="accent5">
                <a:lumMod val="10000"/>
              </a:schemeClr>
            </a:solidFill>
          </a:endParaRPr>
        </a:p>
      </dsp:txBody>
      <dsp:txXfrm>
        <a:off x="1435374" y="1320421"/>
        <a:ext cx="1496280" cy="1496280"/>
      </dsp:txXfrm>
    </dsp:sp>
    <dsp:sp modelId="{CD4CF3CE-191A-4835-A3F7-825A806E065C}">
      <dsp:nvSpPr>
        <dsp:cNvPr id="0" name=""/>
        <dsp:cNvSpPr/>
      </dsp:nvSpPr>
      <dsp:spPr>
        <a:xfrm rot="19440000">
          <a:off x="2884257" y="1162615"/>
          <a:ext cx="397307" cy="504994"/>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844550">
            <a:lnSpc>
              <a:spcPct val="90000"/>
            </a:lnSpc>
            <a:spcBef>
              <a:spcPct val="0"/>
            </a:spcBef>
            <a:spcAft>
              <a:spcPct val="35000"/>
            </a:spcAft>
          </a:pPr>
          <a:endParaRPr lang="en-US" sz="1900" kern="1200"/>
        </a:p>
      </dsp:txBody>
      <dsp:txXfrm rot="19440000">
        <a:off x="2884257" y="1162615"/>
        <a:ext cx="397307" cy="504994"/>
      </dsp:txXfrm>
    </dsp:sp>
  </dsp:spTree>
</dsp:drawing>
</file>

<file path=ppt/diagrams/drawing2.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4F650E08-FCF5-406D-BA9B-C0D29B7D4253}">
      <dsp:nvSpPr>
        <dsp:cNvPr id="0" name=""/>
        <dsp:cNvSpPr/>
      </dsp:nvSpPr>
      <dsp:spPr>
        <a:xfrm>
          <a:off x="1980246" y="570546"/>
          <a:ext cx="3811906" cy="3811906"/>
        </a:xfrm>
        <a:prstGeom prst="blockArc">
          <a:avLst>
            <a:gd name="adj1" fmla="val 10800000"/>
            <a:gd name="adj2" fmla="val 16200000"/>
            <a:gd name="adj3" fmla="val 4636"/>
          </a:avLst>
        </a:prstGeom>
        <a:solidFill>
          <a:schemeClr val="accent1">
            <a:tint val="60000"/>
            <a:hueOff val="0"/>
            <a:satOff val="0"/>
            <a:lumOff val="0"/>
            <a:alphaOff val="0"/>
          </a:schemeClr>
        </a:solidFill>
        <a:ln>
          <a:noFill/>
        </a:ln>
        <a:effectLst/>
        <a:sp3d z="-52400" extrusionH="181000" contourW="38100" prstMaterial="matte">
          <a:contourClr>
            <a:schemeClr val="lt1"/>
          </a:contourClr>
        </a:sp3d>
      </dsp:spPr>
      <dsp:style>
        <a:lnRef idx="0">
          <a:scrgbClr r="0" g="0" b="0"/>
        </a:lnRef>
        <a:fillRef idx="1">
          <a:scrgbClr r="0" g="0" b="0"/>
        </a:fillRef>
        <a:effectRef idx="0">
          <a:scrgbClr r="0" g="0" b="0"/>
        </a:effectRef>
        <a:fontRef idx="minor">
          <a:schemeClr val="lt1"/>
        </a:fontRef>
      </dsp:style>
    </dsp:sp>
    <dsp:sp modelId="{5601FE46-EC89-4D40-BED1-AC5A99B4D0DE}">
      <dsp:nvSpPr>
        <dsp:cNvPr id="0" name=""/>
        <dsp:cNvSpPr/>
      </dsp:nvSpPr>
      <dsp:spPr>
        <a:xfrm>
          <a:off x="1980246" y="570546"/>
          <a:ext cx="3811906" cy="3811906"/>
        </a:xfrm>
        <a:prstGeom prst="blockArc">
          <a:avLst>
            <a:gd name="adj1" fmla="val 5400000"/>
            <a:gd name="adj2" fmla="val 10800000"/>
            <a:gd name="adj3" fmla="val 4636"/>
          </a:avLst>
        </a:prstGeom>
        <a:solidFill>
          <a:schemeClr val="accent1">
            <a:tint val="60000"/>
            <a:hueOff val="0"/>
            <a:satOff val="0"/>
            <a:lumOff val="0"/>
            <a:alphaOff val="0"/>
          </a:schemeClr>
        </a:solidFill>
        <a:ln>
          <a:noFill/>
        </a:ln>
        <a:effectLst/>
        <a:sp3d z="-52400" extrusionH="181000" contourW="38100" prstMaterial="matte">
          <a:contourClr>
            <a:schemeClr val="lt1"/>
          </a:contourClr>
        </a:sp3d>
      </dsp:spPr>
      <dsp:style>
        <a:lnRef idx="0">
          <a:scrgbClr r="0" g="0" b="0"/>
        </a:lnRef>
        <a:fillRef idx="1">
          <a:scrgbClr r="0" g="0" b="0"/>
        </a:fillRef>
        <a:effectRef idx="0">
          <a:scrgbClr r="0" g="0" b="0"/>
        </a:effectRef>
        <a:fontRef idx="minor">
          <a:schemeClr val="lt1"/>
        </a:fontRef>
      </dsp:style>
    </dsp:sp>
    <dsp:sp modelId="{018C0F00-C605-4E8C-9DC1-DFE6A5C81773}">
      <dsp:nvSpPr>
        <dsp:cNvPr id="0" name=""/>
        <dsp:cNvSpPr/>
      </dsp:nvSpPr>
      <dsp:spPr>
        <a:xfrm>
          <a:off x="1980246" y="570546"/>
          <a:ext cx="3811906" cy="3811906"/>
        </a:xfrm>
        <a:prstGeom prst="blockArc">
          <a:avLst>
            <a:gd name="adj1" fmla="val 0"/>
            <a:gd name="adj2" fmla="val 5400000"/>
            <a:gd name="adj3" fmla="val 4636"/>
          </a:avLst>
        </a:prstGeom>
        <a:solidFill>
          <a:schemeClr val="accent1">
            <a:tint val="60000"/>
            <a:hueOff val="0"/>
            <a:satOff val="0"/>
            <a:lumOff val="0"/>
            <a:alphaOff val="0"/>
          </a:schemeClr>
        </a:solidFill>
        <a:ln>
          <a:noFill/>
        </a:ln>
        <a:effectLst/>
        <a:sp3d z="-52400" extrusionH="181000" contourW="38100" prstMaterial="matte">
          <a:contourClr>
            <a:schemeClr val="lt1"/>
          </a:contourClr>
        </a:sp3d>
      </dsp:spPr>
      <dsp:style>
        <a:lnRef idx="0">
          <a:scrgbClr r="0" g="0" b="0"/>
        </a:lnRef>
        <a:fillRef idx="1">
          <a:scrgbClr r="0" g="0" b="0"/>
        </a:fillRef>
        <a:effectRef idx="0">
          <a:scrgbClr r="0" g="0" b="0"/>
        </a:effectRef>
        <a:fontRef idx="minor">
          <a:schemeClr val="lt1"/>
        </a:fontRef>
      </dsp:style>
    </dsp:sp>
    <dsp:sp modelId="{76F131EA-2A78-4040-A0F0-6EA3AF9D4539}">
      <dsp:nvSpPr>
        <dsp:cNvPr id="0" name=""/>
        <dsp:cNvSpPr/>
      </dsp:nvSpPr>
      <dsp:spPr>
        <a:xfrm>
          <a:off x="1980246" y="570546"/>
          <a:ext cx="3811906" cy="3811906"/>
        </a:xfrm>
        <a:prstGeom prst="blockArc">
          <a:avLst>
            <a:gd name="adj1" fmla="val 16200000"/>
            <a:gd name="adj2" fmla="val 0"/>
            <a:gd name="adj3" fmla="val 4636"/>
          </a:avLst>
        </a:prstGeom>
        <a:solidFill>
          <a:schemeClr val="accent1">
            <a:tint val="60000"/>
            <a:hueOff val="0"/>
            <a:satOff val="0"/>
            <a:lumOff val="0"/>
            <a:alphaOff val="0"/>
          </a:schemeClr>
        </a:solidFill>
        <a:ln>
          <a:noFill/>
        </a:ln>
        <a:effectLst/>
        <a:sp3d z="-52400" extrusionH="181000" contourW="38100" prstMaterial="matte">
          <a:contourClr>
            <a:schemeClr val="lt1"/>
          </a:contourClr>
        </a:sp3d>
      </dsp:spPr>
      <dsp:style>
        <a:lnRef idx="0">
          <a:scrgbClr r="0" g="0" b="0"/>
        </a:lnRef>
        <a:fillRef idx="1">
          <a:scrgbClr r="0" g="0" b="0"/>
        </a:fillRef>
        <a:effectRef idx="0">
          <a:scrgbClr r="0" g="0" b="0"/>
        </a:effectRef>
        <a:fontRef idx="minor">
          <a:schemeClr val="lt1"/>
        </a:fontRef>
      </dsp:style>
    </dsp:sp>
    <dsp:sp modelId="{56253F16-B765-4981-B049-3B0C1B5C0DFD}">
      <dsp:nvSpPr>
        <dsp:cNvPr id="0" name=""/>
        <dsp:cNvSpPr/>
      </dsp:nvSpPr>
      <dsp:spPr>
        <a:xfrm>
          <a:off x="3009527" y="1599827"/>
          <a:ext cx="1753344" cy="1753344"/>
        </a:xfrm>
        <a:prstGeom prst="ellipse">
          <a:avLst/>
        </a:prstGeom>
        <a:solidFill>
          <a:schemeClr val="accent1">
            <a:hueOff val="0"/>
            <a:satOff val="0"/>
            <a:lumOff val="0"/>
            <a:alphaOff val="0"/>
          </a:schemeClr>
        </a:solidFill>
        <a:ln>
          <a:noFill/>
        </a:ln>
        <a:effectLst/>
        <a:sp3d extrusionH="381000" contourW="38100" prstMaterial="matte">
          <a:contourClr>
            <a:schemeClr val="lt1"/>
          </a:contourClr>
        </a:sp3d>
      </dsp:spPr>
      <dsp:style>
        <a:lnRef idx="0">
          <a:scrgbClr r="0" g="0" b="0"/>
        </a:lnRef>
        <a:fillRef idx="1">
          <a:scrgbClr r="0" g="0" b="0"/>
        </a:fillRef>
        <a:effectRef idx="0">
          <a:scrgbClr r="0" g="0" b="0"/>
        </a:effectRef>
        <a:fontRef idx="minor">
          <a:schemeClr val="lt1"/>
        </a:fontRef>
      </dsp:style>
      <dsp:txBody>
        <a:bodyPr spcFirstLastPara="0" vert="horz" wrap="square" lIns="33020" tIns="33020" rIns="33020" bIns="33020" numCol="1" spcCol="1270" anchor="ctr" anchorCtr="0">
          <a:noAutofit/>
        </a:bodyPr>
        <a:lstStyle/>
        <a:p>
          <a:pPr lvl="0" algn="ctr" defTabSz="1155700">
            <a:lnSpc>
              <a:spcPct val="90000"/>
            </a:lnSpc>
            <a:spcBef>
              <a:spcPct val="0"/>
            </a:spcBef>
            <a:spcAft>
              <a:spcPct val="35000"/>
            </a:spcAft>
          </a:pPr>
          <a:r>
            <a:rPr lang="en-US" sz="2600" b="1" kern="1200" dirty="0" smtClean="0"/>
            <a:t>Systems </a:t>
          </a:r>
        </a:p>
        <a:p>
          <a:pPr lvl="0" algn="ctr" defTabSz="1155700">
            <a:lnSpc>
              <a:spcPct val="90000"/>
            </a:lnSpc>
            <a:spcBef>
              <a:spcPct val="0"/>
            </a:spcBef>
            <a:spcAft>
              <a:spcPct val="35000"/>
            </a:spcAft>
          </a:pPr>
          <a:r>
            <a:rPr lang="en-US" sz="2600" b="1" kern="1200" dirty="0" smtClean="0"/>
            <a:t>Thinking</a:t>
          </a:r>
          <a:endParaRPr lang="en-US" sz="2600" b="1" kern="1200" dirty="0"/>
        </a:p>
      </dsp:txBody>
      <dsp:txXfrm>
        <a:off x="3009527" y="1599827"/>
        <a:ext cx="1753344" cy="1753344"/>
      </dsp:txXfrm>
    </dsp:sp>
    <dsp:sp modelId="{160CC7B2-BE75-4EF4-8FB9-23A871A363BE}">
      <dsp:nvSpPr>
        <dsp:cNvPr id="0" name=""/>
        <dsp:cNvSpPr/>
      </dsp:nvSpPr>
      <dsp:spPr>
        <a:xfrm>
          <a:off x="3272529" y="1060"/>
          <a:ext cx="1227340" cy="1227340"/>
        </a:xfrm>
        <a:prstGeom prst="ellipse">
          <a:avLst/>
        </a:prstGeom>
        <a:solidFill>
          <a:schemeClr val="accent1">
            <a:hueOff val="0"/>
            <a:satOff val="0"/>
            <a:lumOff val="0"/>
            <a:alphaOff val="0"/>
          </a:schemeClr>
        </a:solidFill>
        <a:ln>
          <a:noFill/>
        </a:ln>
        <a:effectLst/>
        <a:sp3d extrusionH="381000" contourW="38100" prstMaterial="matte">
          <a:contourClr>
            <a:schemeClr val="lt1"/>
          </a:contourClr>
        </a:sp3d>
      </dsp:spPr>
      <dsp:style>
        <a:lnRef idx="0">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lvl="0" algn="ctr" defTabSz="800100">
            <a:lnSpc>
              <a:spcPct val="90000"/>
            </a:lnSpc>
            <a:spcBef>
              <a:spcPct val="0"/>
            </a:spcBef>
            <a:spcAft>
              <a:spcPct val="35000"/>
            </a:spcAft>
          </a:pPr>
          <a:r>
            <a:rPr lang="en-US" sz="1800" b="1" kern="1200" dirty="0" smtClean="0"/>
            <a:t>Personal Mastery</a:t>
          </a:r>
          <a:endParaRPr lang="en-US" sz="1800" b="1" kern="1200" dirty="0"/>
        </a:p>
      </dsp:txBody>
      <dsp:txXfrm>
        <a:off x="3272529" y="1060"/>
        <a:ext cx="1227340" cy="1227340"/>
      </dsp:txXfrm>
    </dsp:sp>
    <dsp:sp modelId="{7D58E8B8-80AC-4C37-B323-2BE4A014DD16}">
      <dsp:nvSpPr>
        <dsp:cNvPr id="0" name=""/>
        <dsp:cNvSpPr/>
      </dsp:nvSpPr>
      <dsp:spPr>
        <a:xfrm>
          <a:off x="5134298" y="1862829"/>
          <a:ext cx="1227340" cy="1227340"/>
        </a:xfrm>
        <a:prstGeom prst="ellipse">
          <a:avLst/>
        </a:prstGeom>
        <a:solidFill>
          <a:schemeClr val="accent1">
            <a:hueOff val="0"/>
            <a:satOff val="0"/>
            <a:lumOff val="0"/>
            <a:alphaOff val="0"/>
          </a:schemeClr>
        </a:solidFill>
        <a:ln>
          <a:noFill/>
        </a:ln>
        <a:effectLst/>
        <a:sp3d extrusionH="381000" contourW="38100" prstMaterial="matte">
          <a:contourClr>
            <a:schemeClr val="lt1"/>
          </a:contourClr>
        </a:sp3d>
      </dsp:spPr>
      <dsp:style>
        <a:lnRef idx="0">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lvl="0" algn="ctr" defTabSz="800100">
            <a:lnSpc>
              <a:spcPct val="90000"/>
            </a:lnSpc>
            <a:spcBef>
              <a:spcPct val="0"/>
            </a:spcBef>
            <a:spcAft>
              <a:spcPct val="35000"/>
            </a:spcAft>
          </a:pPr>
          <a:r>
            <a:rPr lang="en-US" sz="1800" b="1" kern="1200" dirty="0" smtClean="0"/>
            <a:t>Building a Shared Vision</a:t>
          </a:r>
          <a:endParaRPr lang="en-US" sz="1800" b="1" kern="1200" dirty="0"/>
        </a:p>
      </dsp:txBody>
      <dsp:txXfrm>
        <a:off x="5134298" y="1862829"/>
        <a:ext cx="1227340" cy="1227340"/>
      </dsp:txXfrm>
    </dsp:sp>
    <dsp:sp modelId="{61C75B60-560D-487B-A820-1FBBECEF39A4}">
      <dsp:nvSpPr>
        <dsp:cNvPr id="0" name=""/>
        <dsp:cNvSpPr/>
      </dsp:nvSpPr>
      <dsp:spPr>
        <a:xfrm>
          <a:off x="3272529" y="3724598"/>
          <a:ext cx="1227340" cy="1227340"/>
        </a:xfrm>
        <a:prstGeom prst="ellipse">
          <a:avLst/>
        </a:prstGeom>
        <a:solidFill>
          <a:schemeClr val="accent1">
            <a:hueOff val="0"/>
            <a:satOff val="0"/>
            <a:lumOff val="0"/>
            <a:alphaOff val="0"/>
          </a:schemeClr>
        </a:solidFill>
        <a:ln>
          <a:noFill/>
        </a:ln>
        <a:effectLst/>
        <a:sp3d extrusionH="381000" contourW="38100" prstMaterial="matte">
          <a:contourClr>
            <a:schemeClr val="lt1"/>
          </a:contourClr>
        </a:sp3d>
      </dsp:spPr>
      <dsp:style>
        <a:lnRef idx="0">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lvl="0" algn="ctr" defTabSz="800100">
            <a:lnSpc>
              <a:spcPct val="90000"/>
            </a:lnSpc>
            <a:spcBef>
              <a:spcPct val="0"/>
            </a:spcBef>
            <a:spcAft>
              <a:spcPct val="35000"/>
            </a:spcAft>
          </a:pPr>
          <a:r>
            <a:rPr lang="en-US" sz="1800" b="1" kern="1200" dirty="0" smtClean="0"/>
            <a:t>Team Learning</a:t>
          </a:r>
          <a:endParaRPr lang="en-US" sz="1800" b="1" kern="1200" dirty="0"/>
        </a:p>
      </dsp:txBody>
      <dsp:txXfrm>
        <a:off x="3272529" y="3724598"/>
        <a:ext cx="1227340" cy="1227340"/>
      </dsp:txXfrm>
    </dsp:sp>
    <dsp:sp modelId="{E114391E-BDE4-4740-95B9-4AD05963698A}">
      <dsp:nvSpPr>
        <dsp:cNvPr id="0" name=""/>
        <dsp:cNvSpPr/>
      </dsp:nvSpPr>
      <dsp:spPr>
        <a:xfrm>
          <a:off x="1410760" y="1862829"/>
          <a:ext cx="1227340" cy="1227340"/>
        </a:xfrm>
        <a:prstGeom prst="ellipse">
          <a:avLst/>
        </a:prstGeom>
        <a:solidFill>
          <a:schemeClr val="accent1">
            <a:hueOff val="0"/>
            <a:satOff val="0"/>
            <a:lumOff val="0"/>
            <a:alphaOff val="0"/>
          </a:schemeClr>
        </a:solidFill>
        <a:ln>
          <a:noFill/>
        </a:ln>
        <a:effectLst/>
        <a:sp3d extrusionH="381000" contourW="38100" prstMaterial="matte">
          <a:contourClr>
            <a:schemeClr val="lt1"/>
          </a:contourClr>
        </a:sp3d>
      </dsp:spPr>
      <dsp:style>
        <a:lnRef idx="0">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lvl="0" algn="ctr" defTabSz="800100">
            <a:lnSpc>
              <a:spcPct val="90000"/>
            </a:lnSpc>
            <a:spcBef>
              <a:spcPct val="0"/>
            </a:spcBef>
            <a:spcAft>
              <a:spcPct val="35000"/>
            </a:spcAft>
          </a:pPr>
          <a:r>
            <a:rPr lang="en-US" sz="1800" b="1" kern="1200" dirty="0" smtClean="0"/>
            <a:t>Mental Models</a:t>
          </a:r>
          <a:endParaRPr lang="en-US" sz="1800" b="1" kern="1200" dirty="0"/>
        </a:p>
      </dsp:txBody>
      <dsp:txXfrm>
        <a:off x="1410760" y="1862829"/>
        <a:ext cx="1227340" cy="1227340"/>
      </dsp:txXfrm>
    </dsp:sp>
  </dsp:spTree>
</dsp:drawing>
</file>

<file path=ppt/diagrams/layout1.xml><?xml version="1.0" encoding="utf-8"?>
<dgm:layoutDef xmlns:dgm="http://schemas.openxmlformats.org/drawingml/2006/diagram" xmlns:a="http://schemas.openxmlformats.org/drawingml/2006/main" uniqueId="urn:microsoft.com/office/officeart/2005/8/layout/cycle2">
  <dgm:title val=""/>
  <dgm:desc val=""/>
  <dgm:catLst>
    <dgm:cat type="cycle" pri="1000"/>
    <dgm:cat type="convert" pri="10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onstrLst>
      <dgm:constr type="w" for="ch" ptType="node" refType="w"/>
      <dgm:constr type="w" for="ch" ptType="sibTrans" refType="w" refFor="ch" refPtType="node" op="equ" fact="0.25"/>
      <dgm:constr type="sibSp" refType="w" refFor="ch" refPtType="node" fact="0.5"/>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9">
        <dgm:if name="Name10" axis="par ch" ptType="doc node" func="cnt" op="gt" val="1">
          <dgm:forEach name="sibTransForEach" axis="followSib" ptType="sibTrans" hideLastTrans="0" cnt="1">
            <dgm:layoutNode name="sibTrans">
              <dgm:choose name="Name11">
                <dgm:if name="Name12" axis="par ch" ptType="doc node" func="cnt" op="lt" val="3">
                  <dgm:alg type="conn">
                    <dgm:param type="begPts" val="radial"/>
                    <dgm:param type="endPts" val="radial"/>
                  </dgm:alg>
                </dgm:if>
                <dgm:else name="Name13">
                  <dgm:alg type="conn">
                    <dgm:param type="begPts" val="auto"/>
                    <dgm:param type="endPts" val="auto"/>
                  </dgm:alg>
                </dgm:else>
              </dgm:choose>
              <dgm:shape xmlns:r="http://schemas.openxmlformats.org/officeDocument/2006/relationships" type="conn" r:blip="">
                <dgm:adjLst/>
              </dgm:shape>
              <dgm:presOf axis="self"/>
              <dgm:constrLst>
                <dgm:constr type="h" refType="w" fact="1.35"/>
                <dgm:constr type="connDist"/>
                <dgm:constr type="w" for="ch" refType="connDist" fact="0.45"/>
                <dgm:constr type="h" for="ch" refType="h"/>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if>
        <dgm:else name="Name14"/>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radial6">
  <dgm:title val=""/>
  <dgm:desc val=""/>
  <dgm:catLst>
    <dgm:cat type="cycle" pri="9000"/>
    <dgm:cat type="relationship" pri="2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choose name="Name3">
          <dgm:if name="Name4" axis="ch ch" ptType="node node" st="1 1" cnt="1 0" func="cnt" op="lte" val="1">
            <dgm:alg type="cycle">
              <dgm:param type="stAng" val="90"/>
              <dgm:param type="spanAng" val="360"/>
              <dgm:param type="ctrShpMap" val="fNode"/>
            </dgm:alg>
          </dgm:if>
          <dgm:else name="Name5">
            <dgm:alg type="cycle">
              <dgm:param type="stAng" val="0"/>
              <dgm:param type="spanAng" val="360"/>
              <dgm:param type="ctrShpMap" val="fNode"/>
            </dgm:alg>
          </dgm:else>
        </dgm:choose>
      </dgm:if>
      <dgm:else name="Name6">
        <dgm:choose name="Name7">
          <dgm:if name="Name8" axis="ch ch" ptType="node node" st="1 1" cnt="1 0" func="cnt" op="lte" val="1">
            <dgm:alg type="cycle">
              <dgm:param type="stAng" val="-90"/>
              <dgm:param type="spanAng" val="360"/>
              <dgm:param type="ctrShpMap" val="fNode"/>
            </dgm:alg>
          </dgm:if>
          <dgm:else name="Name9">
            <dgm:alg type="cycle">
              <dgm:param type="stAng" val="0"/>
              <dgm:param type="spanAng" val="-360"/>
              <dgm:param type="ctrShpMap" val="fNode"/>
            </dgm:alg>
          </dgm:else>
        </dgm:choose>
      </dgm:else>
    </dgm:choose>
    <dgm:shape xmlns:r="http://schemas.openxmlformats.org/officeDocument/2006/relationships" r:blip="">
      <dgm:adjLst/>
    </dgm:shape>
    <dgm:presOf/>
    <dgm:choose name="Name10">
      <dgm:if name="Name11" func="var" arg="dir" op="equ" val="norm">
        <dgm:choose name="Name12">
          <dgm:if name="Name13"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des" forName="oneNode" refType="primFontSz" refFor="ch" refForName="centerShape" op="lte" fact="0.95"/>
              <dgm:constr type="diam" for="ch" forName="singleconn" refType="diam" op="equ" fact="-1"/>
              <dgm:constr type="h" for="ch" forName="singleconn" refType="w" refFor="ch" refForName="oneComp" fact="0.24"/>
              <dgm:constr type="w" for="ch" forName="dummya" refType="w" refFor="ch" refForName="oneComp" op="equ"/>
              <dgm:constr type="w" for="ch" forName="dummyb" refType="w" refFor="ch" refForName="oneComp" op="equ"/>
              <dgm:constr type="w" for="ch" forName="dummyc" refType="w" refFor="ch" refForName="oneComp" op="equ"/>
            </dgm:constrLst>
          </dgm:if>
          <dgm:else name="Name14">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forName="sibTrans" refType="diam" op="equ"/>
              <dgm:constr type="h" for="ch" forName="sibTrans" refType="w" refFor="ch" refForName="node" fact="0.24"/>
              <dgm:constr type="w" for="ch" forName="dummy" val="1"/>
            </dgm:constrLst>
          </dgm:else>
        </dgm:choose>
      </dgm:if>
      <dgm:else name="Name15">
        <dgm:choose name="Name16">
          <dgm:if name="Name17"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ch" forName="oneNode" refType="primFontSz" refFor="ch" refForName="centerShape" op="lte" fact="0.95"/>
              <dgm:constr type="diam" for="ch" forName="singleconn" refType="diam"/>
              <dgm:constr type="h" for="ch" forName="singleconn" refType="w" refFor="ch" refForName="oneComp" fact="0.24"/>
              <dgm:constr type="diam" for="ch" refType="diam" op="equ"/>
              <dgm:constr type="w" for="ch" forName="dummya" refType="w" refFor="ch" refForName="oneComp" op="equ"/>
              <dgm:constr type="w" for="ch" forName="dummyb" refType="w" refFor="ch" refForName="oneComp" op="equ"/>
              <dgm:constr type="w" for="ch" forName="dummyc" refType="w" refFor="ch" refForName="oneComp" op="equ"/>
            </dgm:constrLst>
          </dgm:if>
          <dgm:else name="Name18">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ptType="sibTrans" refType="diam" fact="-1"/>
              <dgm:constr type="h" for="ch" forName="sibTrans" refType="w" refFor="ch" refForName="node" fact="0.24"/>
              <dgm:constr type="diam" for="ch" refType="diam" op="equ" fact="-1"/>
              <dgm:constr type="w" for="ch" forName="dummy" val="1"/>
            </dgm:constrLst>
          </dgm:else>
        </dgm:choose>
      </dgm:else>
    </dgm:choose>
    <dgm:ruleLst>
      <dgm:rule type="diam" val="INF" fact="NaN" max="NaN"/>
    </dgm:ruleLst>
    <dgm:forEach name="Name19"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20" axis="ch">
        <dgm:forEach name="Name21" axis="self" ptType="node">
          <dgm:choose name="Name22">
            <dgm:if name="Name23" axis="par ch" ptType="node node" func="cnt" op="gt" val="1">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dummy">
                <dgm:alg type="sp"/>
                <dgm:shape xmlns:r="http://schemas.openxmlformats.org/officeDocument/2006/relationships" r:blip="">
                  <dgm:adjLst/>
                </dgm:shape>
                <dgm:presOf/>
                <dgm:constrLst>
                  <dgm:constr type="h" refType="w"/>
                </dgm:constrLst>
                <dgm:ruleLst/>
              </dgm:layoutNode>
              <dgm:forEach name="sibTransForEach" axis="followSib" ptType="sibTrans" hideLastTrans="0" cnt="1">
                <dgm:layoutNode name="sibTrans" styleLbl="sibTrans2D1">
                  <dgm:alg type="conn">
                    <dgm:param type="connRout" val="curve"/>
                    <dgm:param type="begPts" val="ctr"/>
                    <dgm:param type="endPts" val="ctr"/>
                    <dgm:param type="begSty" val="noArr"/>
                    <dgm:param type="endSty" val="noArr"/>
                    <dgm:param type="dstNode" val="node"/>
                  </dgm:alg>
                  <dgm:shape xmlns:r="http://schemas.openxmlformats.org/officeDocument/2006/relationships" type="conn" r:blip="" zOrderOff="-999">
                    <dgm:adjLst/>
                  </dgm:shape>
                  <dgm:presOf axis="self"/>
                  <dgm:constrLst>
                    <dgm:constr type="begPad"/>
                    <dgm:constr type="endPad"/>
                  </dgm:constrLst>
                  <dgm:ruleLst/>
                </dgm:layoutNode>
              </dgm:forEach>
            </dgm:if>
            <dgm:if name="Name24" axis="par ch" ptType="node node" func="cnt" op="equ" val="1">
              <dgm:layoutNode name="oneComp">
                <dgm:alg type="composite">
                  <dgm:param type="ar" val="1"/>
                </dgm:alg>
                <dgm:shape xmlns:r="http://schemas.openxmlformats.org/officeDocument/2006/relationships" r:blip="">
                  <dgm:adjLst/>
                </dgm:shape>
                <dgm:presOf/>
                <dgm:constrLst>
                  <dgm:constr type="h" refType="w"/>
                  <dgm:constr type="l" for="ch" forName="dummyConnPt" refType="w" fact="0.5"/>
                  <dgm:constr type="t" for="ch" forName="dummyConnPt" refType="w" fact="0.5"/>
                  <dgm:constr type="l" for="ch" forName="oneNode"/>
                  <dgm:constr type="t" for="ch" forName="oneNode"/>
                  <dgm:constr type="h" for="ch" forName="oneNode" refType="h"/>
                  <dgm:constr type="w" for="ch" forName="oneNode" refType="w"/>
                </dgm:constrLst>
                <dgm:ruleLst/>
                <dgm:layoutNode name="dummyConnPt" styleLbl="node1">
                  <dgm:alg type="sp"/>
                  <dgm:shape xmlns:r="http://schemas.openxmlformats.org/officeDocument/2006/relationships" r:blip="">
                    <dgm:adjLst/>
                  </dgm:shape>
                  <dgm:presOf/>
                  <dgm:constrLst>
                    <dgm:constr type="w" val="1"/>
                    <dgm:constr type="h" val="1"/>
                  </dgm:constrLst>
                  <dgm:ruleLst/>
                </dgm:layoutNode>
                <dgm:layoutNode name="on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dgm:layoutNode name="dummya">
                <dgm:alg type="sp"/>
                <dgm:shape xmlns:r="http://schemas.openxmlformats.org/officeDocument/2006/relationships" r:blip="">
                  <dgm:adjLst/>
                </dgm:shape>
                <dgm:presOf/>
                <dgm:constrLst>
                  <dgm:constr type="h" refType="w"/>
                </dgm:constrLst>
                <dgm:ruleLst/>
              </dgm:layoutNode>
              <dgm:layoutNode name="dummyb">
                <dgm:alg type="sp"/>
                <dgm:shape xmlns:r="http://schemas.openxmlformats.org/officeDocument/2006/relationships" r:blip="">
                  <dgm:adjLst/>
                </dgm:shape>
                <dgm:presOf/>
                <dgm:constrLst>
                  <dgm:constr type="h" refType="w"/>
                </dgm:constrLst>
                <dgm:ruleLst/>
              </dgm:layoutNode>
              <dgm:layoutNode name="dummyc">
                <dgm:alg type="sp"/>
                <dgm:shape xmlns:r="http://schemas.openxmlformats.org/officeDocument/2006/relationships" r:blip="">
                  <dgm:adjLst/>
                </dgm:shape>
                <dgm:presOf/>
                <dgm:constrLst>
                  <dgm:constr type="h" refType="w"/>
                </dgm:constrLst>
                <dgm:ruleLst/>
              </dgm:layoutNode>
              <dgm:forEach name="sibTransForEach1" axis="followSib" ptType="sibTrans" hideLastTrans="0" cnt="1">
                <dgm:layoutNode name="singleconn" styleLbl="sibTrans2D1">
                  <dgm:alg type="conn">
                    <dgm:param type="connRout" val="longCurve"/>
                    <dgm:param type="begPts" val="bCtr"/>
                    <dgm:param type="endPts" val="tCtr"/>
                    <dgm:param type="begSty" val="noArr"/>
                    <dgm:param type="endSty" val="noArr"/>
                    <dgm:param type="srcNode" val="dummyConnPt"/>
                    <dgm:param type="dstNode" val="dummyConnPt"/>
                  </dgm:alg>
                  <dgm:shape xmlns:r="http://schemas.openxmlformats.org/officeDocument/2006/relationships" type="conn" r:blip="" zOrderOff="-999">
                    <dgm:adjLst/>
                  </dgm:shape>
                  <dgm:presOf axis="self"/>
                  <dgm:constrLst>
                    <dgm:constr type="begPad"/>
                    <dgm:constr type="endPad"/>
                  </dgm:constrLst>
                  <dgm:ruleLst/>
                </dgm:layoutNode>
              </dgm:forEach>
            </dgm:if>
            <dgm:else name="Name25"/>
          </dgm:choose>
        </dgm:forEach>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5">
  <dgm:title val=""/>
  <dgm:desc val=""/>
  <dgm:catLst>
    <dgm:cat type="3D" pri="11500"/>
  </dgm:catLst>
  <dgm:scene3d>
    <a:camera prst="isometricOffAxis2Left" zoom="95000"/>
    <a:lightRig rig="flat" dir="t"/>
  </dgm:scene3d>
  <dgm:styleLbl name="node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extrusionH="381000" contourW="38100" prstMaterial="matte">
      <a:contourClr>
        <a:schemeClr val="lt1"/>
      </a:contourClr>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z="5715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dgm:scene3d>
    <dgm:sp3d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dgm:scene3d>
    <dgm:sp3d z="-381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dgm:scene3d>
    <dgm:sp3d z="-52400" extrusionH="1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z="-38100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extrusionH="381000" prstMaterial="matte"/>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z="-400500" extrusionH="63500" prstMaterial="matte"/>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z="57150" extrusionH="12700" prstMaterial="flat">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extrusionH="12700" prstMaterial="flat">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dgm:scene3d>
    <dgm:sp3d z="-63500" extrusionH="63500" prstMaterial="matte"/>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dgm:style>
  </dgm:styleLbl>
  <dgm:styleLbl name="bgAccFollowNode1">
    <dgm:scene3d>
      <a:camera prst="orthographicFront"/>
      <a:lightRig rig="threePt" dir="t"/>
    </dgm:scene3d>
    <dgm:sp3d z="-400500" extrusionH="63500" contourW="12700" prstMaterial="matte">
      <a:contourClr>
        <a:schemeClr val="lt1"/>
      </a:contourClr>
    </dgm:sp3d>
    <dgm:txPr/>
    <dgm:style>
      <a:lnRef idx="0">
        <a:scrgbClr r="0" g="0" b="0"/>
      </a:lnRef>
      <a:fillRef idx="1">
        <a:scrgbClr r="0" g="0" b="0"/>
      </a:fillRef>
      <a:effectRef idx="2">
        <a:scrgbClr r="0" g="0" b="0"/>
      </a:effectRef>
      <a:fontRef idx="minor"/>
    </dgm:style>
  </dgm:styleLbl>
  <dgm:styleLbl name="fgAcc0">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40050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trBgShp">
    <dgm:scene3d>
      <a:camera prst="orthographicFront"/>
      <a:lightRig rig="threePt" dir="t"/>
    </dgm:scene3d>
    <dgm:sp3d z="-4005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715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D76CD11F-9466-4E48-9DD2-E2D2AE186DC2}" type="datetimeFigureOut">
              <a:rPr lang="en-US" smtClean="0"/>
              <a:pPr/>
              <a:t>8/16/2015</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6A18EAE5-AF2D-4F3E-B79E-46CFDD512AA9}"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6A18EAE5-AF2D-4F3E-B79E-46CFDD512AA9}" type="slidenum">
              <a:rPr lang="en-US" smtClean="0"/>
              <a:pPr/>
              <a:t>14</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6A18EAE5-AF2D-4F3E-B79E-46CFDD512AA9}" type="slidenum">
              <a:rPr lang="en-US" smtClean="0"/>
              <a:pPr/>
              <a:t>17</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6A18EAE5-AF2D-4F3E-B79E-46CFDD512AA9}" type="slidenum">
              <a:rPr lang="en-US" smtClean="0"/>
              <a:pPr/>
              <a:t>19</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9219" name="Group 3"/>
          <p:cNvGrpSpPr>
            <a:grpSpLocks/>
          </p:cNvGrpSpPr>
          <p:nvPr/>
        </p:nvGrpSpPr>
        <p:grpSpPr bwMode="auto">
          <a:xfrm>
            <a:off x="152400" y="76200"/>
            <a:ext cx="8801100" cy="6781800"/>
            <a:chOff x="96" y="48"/>
            <a:chExt cx="5544" cy="4272"/>
          </a:xfrm>
        </p:grpSpPr>
        <p:grpSp>
          <p:nvGrpSpPr>
            <p:cNvPr id="9220" name="Group 4"/>
            <p:cNvGrpSpPr>
              <a:grpSpLocks/>
            </p:cNvGrpSpPr>
            <p:nvPr/>
          </p:nvGrpSpPr>
          <p:grpSpPr bwMode="auto">
            <a:xfrm>
              <a:off x="864" y="144"/>
              <a:ext cx="2664" cy="1440"/>
              <a:chOff x="864" y="144"/>
              <a:chExt cx="2664" cy="1440"/>
            </a:xfrm>
          </p:grpSpPr>
          <p:grpSp>
            <p:nvGrpSpPr>
              <p:cNvPr id="9221" name="Group 5"/>
              <p:cNvGrpSpPr>
                <a:grpSpLocks/>
              </p:cNvGrpSpPr>
              <p:nvPr/>
            </p:nvGrpSpPr>
            <p:grpSpPr bwMode="auto">
              <a:xfrm>
                <a:off x="864" y="720"/>
                <a:ext cx="168" cy="192"/>
                <a:chOff x="1008" y="1584"/>
                <a:chExt cx="336" cy="384"/>
              </a:xfrm>
            </p:grpSpPr>
            <p:sp>
              <p:nvSpPr>
                <p:cNvPr id="9222" name="Rectangle 6"/>
                <p:cNvSpPr>
                  <a:spLocks noChangeArrowheads="1"/>
                </p:cNvSpPr>
                <p:nvPr/>
              </p:nvSpPr>
              <p:spPr bwMode="hidden">
                <a:xfrm>
                  <a:off x="1104" y="1824"/>
                  <a:ext cx="96" cy="48"/>
                </a:xfrm>
                <a:prstGeom prst="rect">
                  <a:avLst/>
                </a:prstGeom>
                <a:solidFill>
                  <a:schemeClr val="folHlink">
                    <a:alpha val="50000"/>
                  </a:schemeClr>
                </a:solidFill>
                <a:ln w="9525">
                  <a:noFill/>
                  <a:miter lim="800000"/>
                  <a:headEnd/>
                  <a:tailEnd/>
                </a:ln>
                <a:effectLst/>
              </p:spPr>
              <p:txBody>
                <a:bodyPr wrap="none" anchor="ctr"/>
                <a:lstStyle/>
                <a:p>
                  <a:endParaRPr lang="en-US"/>
                </a:p>
              </p:txBody>
            </p:sp>
            <p:sp>
              <p:nvSpPr>
                <p:cNvPr id="9223" name="Rectangle 7"/>
                <p:cNvSpPr>
                  <a:spLocks noChangeArrowheads="1"/>
                </p:cNvSpPr>
                <p:nvPr/>
              </p:nvSpPr>
              <p:spPr bwMode="hidden">
                <a:xfrm>
                  <a:off x="1200" y="1776"/>
                  <a:ext cx="48" cy="96"/>
                </a:xfrm>
                <a:prstGeom prst="rect">
                  <a:avLst/>
                </a:prstGeom>
                <a:solidFill>
                  <a:schemeClr val="folHlink">
                    <a:alpha val="50000"/>
                  </a:schemeClr>
                </a:solidFill>
                <a:ln w="9525">
                  <a:noFill/>
                  <a:miter lim="800000"/>
                  <a:headEnd/>
                  <a:tailEnd/>
                </a:ln>
                <a:effectLst/>
              </p:spPr>
              <p:txBody>
                <a:bodyPr wrap="none" anchor="ctr"/>
                <a:lstStyle/>
                <a:p>
                  <a:endParaRPr lang="en-US"/>
                </a:p>
              </p:txBody>
            </p:sp>
            <p:sp>
              <p:nvSpPr>
                <p:cNvPr id="9224" name="Rectangle 8"/>
                <p:cNvSpPr>
                  <a:spLocks noChangeArrowheads="1"/>
                </p:cNvSpPr>
                <p:nvPr/>
              </p:nvSpPr>
              <p:spPr bwMode="hidden">
                <a:xfrm>
                  <a:off x="1104" y="1680"/>
                  <a:ext cx="48" cy="144"/>
                </a:xfrm>
                <a:prstGeom prst="rect">
                  <a:avLst/>
                </a:prstGeom>
                <a:solidFill>
                  <a:schemeClr val="folHlink">
                    <a:alpha val="50000"/>
                  </a:schemeClr>
                </a:solidFill>
                <a:ln w="9525">
                  <a:noFill/>
                  <a:miter lim="800000"/>
                  <a:headEnd/>
                  <a:tailEnd/>
                </a:ln>
                <a:effectLst/>
              </p:spPr>
              <p:txBody>
                <a:bodyPr wrap="none" anchor="ctr"/>
                <a:lstStyle/>
                <a:p>
                  <a:endParaRPr lang="en-US"/>
                </a:p>
              </p:txBody>
            </p:sp>
            <p:sp>
              <p:nvSpPr>
                <p:cNvPr id="9225" name="Rectangle 9"/>
                <p:cNvSpPr>
                  <a:spLocks noChangeArrowheads="1"/>
                </p:cNvSpPr>
                <p:nvPr/>
              </p:nvSpPr>
              <p:spPr bwMode="hidden">
                <a:xfrm>
                  <a:off x="1152" y="1680"/>
                  <a:ext cx="192" cy="48"/>
                </a:xfrm>
                <a:prstGeom prst="rect">
                  <a:avLst/>
                </a:prstGeom>
                <a:solidFill>
                  <a:schemeClr val="folHlink">
                    <a:alpha val="50000"/>
                  </a:schemeClr>
                </a:solidFill>
                <a:ln w="9525">
                  <a:noFill/>
                  <a:miter lim="800000"/>
                  <a:headEnd/>
                  <a:tailEnd/>
                </a:ln>
                <a:effectLst/>
              </p:spPr>
              <p:txBody>
                <a:bodyPr wrap="none" anchor="ctr"/>
                <a:lstStyle/>
                <a:p>
                  <a:endParaRPr lang="en-US"/>
                </a:p>
              </p:txBody>
            </p:sp>
            <p:sp>
              <p:nvSpPr>
                <p:cNvPr id="9226" name="Rectangle 10"/>
                <p:cNvSpPr>
                  <a:spLocks noChangeArrowheads="1"/>
                </p:cNvSpPr>
                <p:nvPr/>
              </p:nvSpPr>
              <p:spPr bwMode="hidden">
                <a:xfrm>
                  <a:off x="1296" y="1728"/>
                  <a:ext cx="48" cy="240"/>
                </a:xfrm>
                <a:prstGeom prst="rect">
                  <a:avLst/>
                </a:prstGeom>
                <a:solidFill>
                  <a:schemeClr val="folHlink">
                    <a:alpha val="50000"/>
                  </a:schemeClr>
                </a:solidFill>
                <a:ln w="9525">
                  <a:noFill/>
                  <a:miter lim="800000"/>
                  <a:headEnd/>
                  <a:tailEnd/>
                </a:ln>
                <a:effectLst/>
              </p:spPr>
              <p:txBody>
                <a:bodyPr wrap="none" anchor="ctr"/>
                <a:lstStyle/>
                <a:p>
                  <a:endParaRPr lang="en-US"/>
                </a:p>
              </p:txBody>
            </p:sp>
            <p:sp>
              <p:nvSpPr>
                <p:cNvPr id="9227" name="Rectangle 11"/>
                <p:cNvSpPr>
                  <a:spLocks noChangeArrowheads="1"/>
                </p:cNvSpPr>
                <p:nvPr/>
              </p:nvSpPr>
              <p:spPr bwMode="hidden">
                <a:xfrm>
                  <a:off x="1008" y="1920"/>
                  <a:ext cx="288" cy="48"/>
                </a:xfrm>
                <a:prstGeom prst="rect">
                  <a:avLst/>
                </a:prstGeom>
                <a:solidFill>
                  <a:schemeClr val="folHlink">
                    <a:alpha val="50000"/>
                  </a:schemeClr>
                </a:solidFill>
                <a:ln w="9525">
                  <a:noFill/>
                  <a:miter lim="800000"/>
                  <a:headEnd/>
                  <a:tailEnd/>
                </a:ln>
                <a:effectLst/>
              </p:spPr>
              <p:txBody>
                <a:bodyPr wrap="none" anchor="ctr"/>
                <a:lstStyle/>
                <a:p>
                  <a:endParaRPr lang="en-US"/>
                </a:p>
              </p:txBody>
            </p:sp>
            <p:sp>
              <p:nvSpPr>
                <p:cNvPr id="9228" name="Rectangle 12"/>
                <p:cNvSpPr>
                  <a:spLocks noChangeArrowheads="1"/>
                </p:cNvSpPr>
                <p:nvPr/>
              </p:nvSpPr>
              <p:spPr bwMode="hidden">
                <a:xfrm>
                  <a:off x="1008" y="1584"/>
                  <a:ext cx="48" cy="336"/>
                </a:xfrm>
                <a:prstGeom prst="rect">
                  <a:avLst/>
                </a:prstGeom>
                <a:solidFill>
                  <a:schemeClr val="folHlink">
                    <a:alpha val="50000"/>
                  </a:schemeClr>
                </a:solidFill>
                <a:ln w="9525">
                  <a:noFill/>
                  <a:miter lim="800000"/>
                  <a:headEnd/>
                  <a:tailEnd/>
                </a:ln>
                <a:effectLst/>
              </p:spPr>
              <p:txBody>
                <a:bodyPr wrap="none" anchor="ctr"/>
                <a:lstStyle/>
                <a:p>
                  <a:endParaRPr lang="en-US"/>
                </a:p>
              </p:txBody>
            </p:sp>
            <p:sp>
              <p:nvSpPr>
                <p:cNvPr id="9229" name="Rectangle 13"/>
                <p:cNvSpPr>
                  <a:spLocks noChangeArrowheads="1"/>
                </p:cNvSpPr>
                <p:nvPr/>
              </p:nvSpPr>
              <p:spPr bwMode="hidden">
                <a:xfrm>
                  <a:off x="1056" y="1584"/>
                  <a:ext cx="288" cy="48"/>
                </a:xfrm>
                <a:prstGeom prst="rect">
                  <a:avLst/>
                </a:prstGeom>
                <a:solidFill>
                  <a:schemeClr val="folHlink">
                    <a:alpha val="50000"/>
                  </a:schemeClr>
                </a:solidFill>
                <a:ln w="9525">
                  <a:noFill/>
                  <a:miter lim="800000"/>
                  <a:headEnd/>
                  <a:tailEnd/>
                </a:ln>
                <a:effectLst/>
              </p:spPr>
              <p:txBody>
                <a:bodyPr wrap="none" anchor="ctr"/>
                <a:lstStyle/>
                <a:p>
                  <a:endParaRPr lang="en-US"/>
                </a:p>
              </p:txBody>
            </p:sp>
          </p:grpSp>
          <p:grpSp>
            <p:nvGrpSpPr>
              <p:cNvPr id="9230" name="Group 14"/>
              <p:cNvGrpSpPr>
                <a:grpSpLocks/>
              </p:cNvGrpSpPr>
              <p:nvPr/>
            </p:nvGrpSpPr>
            <p:grpSpPr bwMode="auto">
              <a:xfrm>
                <a:off x="1200" y="1392"/>
                <a:ext cx="168" cy="192"/>
                <a:chOff x="1008" y="1584"/>
                <a:chExt cx="336" cy="384"/>
              </a:xfrm>
            </p:grpSpPr>
            <p:sp>
              <p:nvSpPr>
                <p:cNvPr id="9231" name="Rectangle 15"/>
                <p:cNvSpPr>
                  <a:spLocks noChangeArrowheads="1"/>
                </p:cNvSpPr>
                <p:nvPr/>
              </p:nvSpPr>
              <p:spPr bwMode="hidden">
                <a:xfrm>
                  <a:off x="1104" y="1824"/>
                  <a:ext cx="96" cy="48"/>
                </a:xfrm>
                <a:prstGeom prst="rect">
                  <a:avLst/>
                </a:prstGeom>
                <a:solidFill>
                  <a:schemeClr val="folHlink">
                    <a:alpha val="50000"/>
                  </a:schemeClr>
                </a:solidFill>
                <a:ln w="9525">
                  <a:noFill/>
                  <a:miter lim="800000"/>
                  <a:headEnd/>
                  <a:tailEnd/>
                </a:ln>
                <a:effectLst/>
              </p:spPr>
              <p:txBody>
                <a:bodyPr wrap="none" anchor="ctr"/>
                <a:lstStyle/>
                <a:p>
                  <a:endParaRPr lang="en-US"/>
                </a:p>
              </p:txBody>
            </p:sp>
            <p:sp>
              <p:nvSpPr>
                <p:cNvPr id="9232" name="Rectangle 16"/>
                <p:cNvSpPr>
                  <a:spLocks noChangeArrowheads="1"/>
                </p:cNvSpPr>
                <p:nvPr/>
              </p:nvSpPr>
              <p:spPr bwMode="hidden">
                <a:xfrm>
                  <a:off x="1200" y="1776"/>
                  <a:ext cx="48" cy="96"/>
                </a:xfrm>
                <a:prstGeom prst="rect">
                  <a:avLst/>
                </a:prstGeom>
                <a:solidFill>
                  <a:schemeClr val="folHlink">
                    <a:alpha val="50000"/>
                  </a:schemeClr>
                </a:solidFill>
                <a:ln w="9525">
                  <a:noFill/>
                  <a:miter lim="800000"/>
                  <a:headEnd/>
                  <a:tailEnd/>
                </a:ln>
                <a:effectLst/>
              </p:spPr>
              <p:txBody>
                <a:bodyPr wrap="none" anchor="ctr"/>
                <a:lstStyle/>
                <a:p>
                  <a:endParaRPr lang="en-US"/>
                </a:p>
              </p:txBody>
            </p:sp>
            <p:sp>
              <p:nvSpPr>
                <p:cNvPr id="9233" name="Rectangle 17"/>
                <p:cNvSpPr>
                  <a:spLocks noChangeArrowheads="1"/>
                </p:cNvSpPr>
                <p:nvPr/>
              </p:nvSpPr>
              <p:spPr bwMode="hidden">
                <a:xfrm>
                  <a:off x="1104" y="1680"/>
                  <a:ext cx="48" cy="144"/>
                </a:xfrm>
                <a:prstGeom prst="rect">
                  <a:avLst/>
                </a:prstGeom>
                <a:solidFill>
                  <a:schemeClr val="folHlink">
                    <a:alpha val="50000"/>
                  </a:schemeClr>
                </a:solidFill>
                <a:ln w="9525">
                  <a:noFill/>
                  <a:miter lim="800000"/>
                  <a:headEnd/>
                  <a:tailEnd/>
                </a:ln>
                <a:effectLst/>
              </p:spPr>
              <p:txBody>
                <a:bodyPr wrap="none" anchor="ctr"/>
                <a:lstStyle/>
                <a:p>
                  <a:endParaRPr lang="en-US"/>
                </a:p>
              </p:txBody>
            </p:sp>
            <p:sp>
              <p:nvSpPr>
                <p:cNvPr id="9234" name="Rectangle 18"/>
                <p:cNvSpPr>
                  <a:spLocks noChangeArrowheads="1"/>
                </p:cNvSpPr>
                <p:nvPr/>
              </p:nvSpPr>
              <p:spPr bwMode="hidden">
                <a:xfrm>
                  <a:off x="1152" y="1680"/>
                  <a:ext cx="192" cy="48"/>
                </a:xfrm>
                <a:prstGeom prst="rect">
                  <a:avLst/>
                </a:prstGeom>
                <a:solidFill>
                  <a:schemeClr val="folHlink">
                    <a:alpha val="50000"/>
                  </a:schemeClr>
                </a:solidFill>
                <a:ln w="9525">
                  <a:noFill/>
                  <a:miter lim="800000"/>
                  <a:headEnd/>
                  <a:tailEnd/>
                </a:ln>
                <a:effectLst/>
              </p:spPr>
              <p:txBody>
                <a:bodyPr wrap="none" anchor="ctr"/>
                <a:lstStyle/>
                <a:p>
                  <a:endParaRPr lang="en-US"/>
                </a:p>
              </p:txBody>
            </p:sp>
            <p:sp>
              <p:nvSpPr>
                <p:cNvPr id="9235" name="Rectangle 19"/>
                <p:cNvSpPr>
                  <a:spLocks noChangeArrowheads="1"/>
                </p:cNvSpPr>
                <p:nvPr/>
              </p:nvSpPr>
              <p:spPr bwMode="hidden">
                <a:xfrm>
                  <a:off x="1296" y="1728"/>
                  <a:ext cx="48" cy="240"/>
                </a:xfrm>
                <a:prstGeom prst="rect">
                  <a:avLst/>
                </a:prstGeom>
                <a:solidFill>
                  <a:schemeClr val="folHlink">
                    <a:alpha val="50000"/>
                  </a:schemeClr>
                </a:solidFill>
                <a:ln w="9525">
                  <a:noFill/>
                  <a:miter lim="800000"/>
                  <a:headEnd/>
                  <a:tailEnd/>
                </a:ln>
                <a:effectLst/>
              </p:spPr>
              <p:txBody>
                <a:bodyPr wrap="none" anchor="ctr"/>
                <a:lstStyle/>
                <a:p>
                  <a:endParaRPr lang="en-US"/>
                </a:p>
              </p:txBody>
            </p:sp>
            <p:sp>
              <p:nvSpPr>
                <p:cNvPr id="9236" name="Rectangle 20"/>
                <p:cNvSpPr>
                  <a:spLocks noChangeArrowheads="1"/>
                </p:cNvSpPr>
                <p:nvPr/>
              </p:nvSpPr>
              <p:spPr bwMode="hidden">
                <a:xfrm>
                  <a:off x="1008" y="1920"/>
                  <a:ext cx="288" cy="48"/>
                </a:xfrm>
                <a:prstGeom prst="rect">
                  <a:avLst/>
                </a:prstGeom>
                <a:solidFill>
                  <a:schemeClr val="folHlink">
                    <a:alpha val="50000"/>
                  </a:schemeClr>
                </a:solidFill>
                <a:ln w="9525">
                  <a:noFill/>
                  <a:miter lim="800000"/>
                  <a:headEnd/>
                  <a:tailEnd/>
                </a:ln>
                <a:effectLst/>
              </p:spPr>
              <p:txBody>
                <a:bodyPr wrap="none" anchor="ctr"/>
                <a:lstStyle/>
                <a:p>
                  <a:endParaRPr lang="en-US"/>
                </a:p>
              </p:txBody>
            </p:sp>
            <p:sp>
              <p:nvSpPr>
                <p:cNvPr id="9237" name="Rectangle 21"/>
                <p:cNvSpPr>
                  <a:spLocks noChangeArrowheads="1"/>
                </p:cNvSpPr>
                <p:nvPr/>
              </p:nvSpPr>
              <p:spPr bwMode="hidden">
                <a:xfrm>
                  <a:off x="1008" y="1584"/>
                  <a:ext cx="48" cy="336"/>
                </a:xfrm>
                <a:prstGeom prst="rect">
                  <a:avLst/>
                </a:prstGeom>
                <a:solidFill>
                  <a:schemeClr val="folHlink">
                    <a:alpha val="50000"/>
                  </a:schemeClr>
                </a:solidFill>
                <a:ln w="9525">
                  <a:noFill/>
                  <a:miter lim="800000"/>
                  <a:headEnd/>
                  <a:tailEnd/>
                </a:ln>
                <a:effectLst/>
              </p:spPr>
              <p:txBody>
                <a:bodyPr wrap="none" anchor="ctr"/>
                <a:lstStyle/>
                <a:p>
                  <a:endParaRPr lang="en-US"/>
                </a:p>
              </p:txBody>
            </p:sp>
            <p:sp>
              <p:nvSpPr>
                <p:cNvPr id="9238" name="Rectangle 22"/>
                <p:cNvSpPr>
                  <a:spLocks noChangeArrowheads="1"/>
                </p:cNvSpPr>
                <p:nvPr/>
              </p:nvSpPr>
              <p:spPr bwMode="hidden">
                <a:xfrm>
                  <a:off x="1056" y="1584"/>
                  <a:ext cx="288" cy="48"/>
                </a:xfrm>
                <a:prstGeom prst="rect">
                  <a:avLst/>
                </a:prstGeom>
                <a:solidFill>
                  <a:schemeClr val="folHlink">
                    <a:alpha val="50000"/>
                  </a:schemeClr>
                </a:solidFill>
                <a:ln w="9525">
                  <a:noFill/>
                  <a:miter lim="800000"/>
                  <a:headEnd/>
                  <a:tailEnd/>
                </a:ln>
                <a:effectLst/>
              </p:spPr>
              <p:txBody>
                <a:bodyPr wrap="none" anchor="ctr"/>
                <a:lstStyle/>
                <a:p>
                  <a:endParaRPr lang="en-US"/>
                </a:p>
              </p:txBody>
            </p:sp>
          </p:grpSp>
          <p:grpSp>
            <p:nvGrpSpPr>
              <p:cNvPr id="9239" name="Group 23"/>
              <p:cNvGrpSpPr>
                <a:grpSpLocks/>
              </p:cNvGrpSpPr>
              <p:nvPr/>
            </p:nvGrpSpPr>
            <p:grpSpPr bwMode="auto">
              <a:xfrm>
                <a:off x="1824" y="144"/>
                <a:ext cx="168" cy="192"/>
                <a:chOff x="1008" y="1584"/>
                <a:chExt cx="336" cy="384"/>
              </a:xfrm>
            </p:grpSpPr>
            <p:sp>
              <p:nvSpPr>
                <p:cNvPr id="9240" name="Rectangle 24"/>
                <p:cNvSpPr>
                  <a:spLocks noChangeArrowheads="1"/>
                </p:cNvSpPr>
                <p:nvPr/>
              </p:nvSpPr>
              <p:spPr bwMode="hidden">
                <a:xfrm>
                  <a:off x="1104" y="1824"/>
                  <a:ext cx="96" cy="48"/>
                </a:xfrm>
                <a:prstGeom prst="rect">
                  <a:avLst/>
                </a:prstGeom>
                <a:solidFill>
                  <a:schemeClr val="folHlink">
                    <a:alpha val="50000"/>
                  </a:schemeClr>
                </a:solidFill>
                <a:ln w="9525">
                  <a:noFill/>
                  <a:miter lim="800000"/>
                  <a:headEnd/>
                  <a:tailEnd/>
                </a:ln>
                <a:effectLst/>
              </p:spPr>
              <p:txBody>
                <a:bodyPr wrap="none" anchor="ctr"/>
                <a:lstStyle/>
                <a:p>
                  <a:endParaRPr lang="en-US"/>
                </a:p>
              </p:txBody>
            </p:sp>
            <p:sp>
              <p:nvSpPr>
                <p:cNvPr id="9241" name="Rectangle 25"/>
                <p:cNvSpPr>
                  <a:spLocks noChangeArrowheads="1"/>
                </p:cNvSpPr>
                <p:nvPr/>
              </p:nvSpPr>
              <p:spPr bwMode="hidden">
                <a:xfrm>
                  <a:off x="1200" y="1776"/>
                  <a:ext cx="48" cy="96"/>
                </a:xfrm>
                <a:prstGeom prst="rect">
                  <a:avLst/>
                </a:prstGeom>
                <a:solidFill>
                  <a:schemeClr val="folHlink">
                    <a:alpha val="50000"/>
                  </a:schemeClr>
                </a:solidFill>
                <a:ln w="9525">
                  <a:noFill/>
                  <a:miter lim="800000"/>
                  <a:headEnd/>
                  <a:tailEnd/>
                </a:ln>
                <a:effectLst/>
              </p:spPr>
              <p:txBody>
                <a:bodyPr wrap="none" anchor="ctr"/>
                <a:lstStyle/>
                <a:p>
                  <a:endParaRPr lang="en-US"/>
                </a:p>
              </p:txBody>
            </p:sp>
            <p:sp>
              <p:nvSpPr>
                <p:cNvPr id="9242" name="Rectangle 26"/>
                <p:cNvSpPr>
                  <a:spLocks noChangeArrowheads="1"/>
                </p:cNvSpPr>
                <p:nvPr/>
              </p:nvSpPr>
              <p:spPr bwMode="hidden">
                <a:xfrm>
                  <a:off x="1104" y="1680"/>
                  <a:ext cx="48" cy="144"/>
                </a:xfrm>
                <a:prstGeom prst="rect">
                  <a:avLst/>
                </a:prstGeom>
                <a:solidFill>
                  <a:schemeClr val="folHlink">
                    <a:alpha val="50000"/>
                  </a:schemeClr>
                </a:solidFill>
                <a:ln w="9525">
                  <a:noFill/>
                  <a:miter lim="800000"/>
                  <a:headEnd/>
                  <a:tailEnd/>
                </a:ln>
                <a:effectLst/>
              </p:spPr>
              <p:txBody>
                <a:bodyPr wrap="none" anchor="ctr"/>
                <a:lstStyle/>
                <a:p>
                  <a:endParaRPr lang="en-US"/>
                </a:p>
              </p:txBody>
            </p:sp>
            <p:sp>
              <p:nvSpPr>
                <p:cNvPr id="9243" name="Rectangle 27"/>
                <p:cNvSpPr>
                  <a:spLocks noChangeArrowheads="1"/>
                </p:cNvSpPr>
                <p:nvPr/>
              </p:nvSpPr>
              <p:spPr bwMode="hidden">
                <a:xfrm>
                  <a:off x="1152" y="1680"/>
                  <a:ext cx="192" cy="48"/>
                </a:xfrm>
                <a:prstGeom prst="rect">
                  <a:avLst/>
                </a:prstGeom>
                <a:solidFill>
                  <a:schemeClr val="folHlink">
                    <a:alpha val="50000"/>
                  </a:schemeClr>
                </a:solidFill>
                <a:ln w="9525">
                  <a:noFill/>
                  <a:miter lim="800000"/>
                  <a:headEnd/>
                  <a:tailEnd/>
                </a:ln>
                <a:effectLst/>
              </p:spPr>
              <p:txBody>
                <a:bodyPr wrap="none" anchor="ctr"/>
                <a:lstStyle/>
                <a:p>
                  <a:endParaRPr lang="en-US"/>
                </a:p>
              </p:txBody>
            </p:sp>
            <p:sp>
              <p:nvSpPr>
                <p:cNvPr id="9244" name="Rectangle 28"/>
                <p:cNvSpPr>
                  <a:spLocks noChangeArrowheads="1"/>
                </p:cNvSpPr>
                <p:nvPr/>
              </p:nvSpPr>
              <p:spPr bwMode="hidden">
                <a:xfrm>
                  <a:off x="1296" y="1728"/>
                  <a:ext cx="48" cy="240"/>
                </a:xfrm>
                <a:prstGeom prst="rect">
                  <a:avLst/>
                </a:prstGeom>
                <a:solidFill>
                  <a:schemeClr val="folHlink">
                    <a:alpha val="50000"/>
                  </a:schemeClr>
                </a:solidFill>
                <a:ln w="9525">
                  <a:noFill/>
                  <a:miter lim="800000"/>
                  <a:headEnd/>
                  <a:tailEnd/>
                </a:ln>
                <a:effectLst/>
              </p:spPr>
              <p:txBody>
                <a:bodyPr wrap="none" anchor="ctr"/>
                <a:lstStyle/>
                <a:p>
                  <a:endParaRPr lang="en-US"/>
                </a:p>
              </p:txBody>
            </p:sp>
            <p:sp>
              <p:nvSpPr>
                <p:cNvPr id="9245" name="Rectangle 29"/>
                <p:cNvSpPr>
                  <a:spLocks noChangeArrowheads="1"/>
                </p:cNvSpPr>
                <p:nvPr/>
              </p:nvSpPr>
              <p:spPr bwMode="hidden">
                <a:xfrm>
                  <a:off x="1008" y="1920"/>
                  <a:ext cx="288" cy="48"/>
                </a:xfrm>
                <a:prstGeom prst="rect">
                  <a:avLst/>
                </a:prstGeom>
                <a:solidFill>
                  <a:schemeClr val="folHlink">
                    <a:alpha val="50000"/>
                  </a:schemeClr>
                </a:solidFill>
                <a:ln w="9525">
                  <a:noFill/>
                  <a:miter lim="800000"/>
                  <a:headEnd/>
                  <a:tailEnd/>
                </a:ln>
                <a:effectLst/>
              </p:spPr>
              <p:txBody>
                <a:bodyPr wrap="none" anchor="ctr"/>
                <a:lstStyle/>
                <a:p>
                  <a:endParaRPr lang="en-US"/>
                </a:p>
              </p:txBody>
            </p:sp>
            <p:sp>
              <p:nvSpPr>
                <p:cNvPr id="9246" name="Rectangle 30"/>
                <p:cNvSpPr>
                  <a:spLocks noChangeArrowheads="1"/>
                </p:cNvSpPr>
                <p:nvPr/>
              </p:nvSpPr>
              <p:spPr bwMode="hidden">
                <a:xfrm>
                  <a:off x="1008" y="1584"/>
                  <a:ext cx="48" cy="336"/>
                </a:xfrm>
                <a:prstGeom prst="rect">
                  <a:avLst/>
                </a:prstGeom>
                <a:solidFill>
                  <a:schemeClr val="folHlink">
                    <a:alpha val="50000"/>
                  </a:schemeClr>
                </a:solidFill>
                <a:ln w="9525">
                  <a:noFill/>
                  <a:miter lim="800000"/>
                  <a:headEnd/>
                  <a:tailEnd/>
                </a:ln>
                <a:effectLst/>
              </p:spPr>
              <p:txBody>
                <a:bodyPr wrap="none" anchor="ctr"/>
                <a:lstStyle/>
                <a:p>
                  <a:endParaRPr lang="en-US"/>
                </a:p>
              </p:txBody>
            </p:sp>
            <p:sp>
              <p:nvSpPr>
                <p:cNvPr id="9247" name="Rectangle 31"/>
                <p:cNvSpPr>
                  <a:spLocks noChangeArrowheads="1"/>
                </p:cNvSpPr>
                <p:nvPr/>
              </p:nvSpPr>
              <p:spPr bwMode="hidden">
                <a:xfrm>
                  <a:off x="1056" y="1584"/>
                  <a:ext cx="288" cy="48"/>
                </a:xfrm>
                <a:prstGeom prst="rect">
                  <a:avLst/>
                </a:prstGeom>
                <a:solidFill>
                  <a:schemeClr val="folHlink">
                    <a:alpha val="50000"/>
                  </a:schemeClr>
                </a:solidFill>
                <a:ln w="9525">
                  <a:noFill/>
                  <a:miter lim="800000"/>
                  <a:headEnd/>
                  <a:tailEnd/>
                </a:ln>
                <a:effectLst/>
              </p:spPr>
              <p:txBody>
                <a:bodyPr wrap="none" anchor="ctr"/>
                <a:lstStyle/>
                <a:p>
                  <a:endParaRPr lang="en-US"/>
                </a:p>
              </p:txBody>
            </p:sp>
          </p:grpSp>
          <p:grpSp>
            <p:nvGrpSpPr>
              <p:cNvPr id="9248" name="Group 32"/>
              <p:cNvGrpSpPr>
                <a:grpSpLocks/>
              </p:cNvGrpSpPr>
              <p:nvPr/>
            </p:nvGrpSpPr>
            <p:grpSpPr bwMode="auto">
              <a:xfrm>
                <a:off x="2496" y="528"/>
                <a:ext cx="168" cy="192"/>
                <a:chOff x="1008" y="1584"/>
                <a:chExt cx="336" cy="384"/>
              </a:xfrm>
            </p:grpSpPr>
            <p:sp>
              <p:nvSpPr>
                <p:cNvPr id="9249" name="Rectangle 33"/>
                <p:cNvSpPr>
                  <a:spLocks noChangeArrowheads="1"/>
                </p:cNvSpPr>
                <p:nvPr/>
              </p:nvSpPr>
              <p:spPr bwMode="hidden">
                <a:xfrm>
                  <a:off x="1104" y="1824"/>
                  <a:ext cx="96" cy="48"/>
                </a:xfrm>
                <a:prstGeom prst="rect">
                  <a:avLst/>
                </a:prstGeom>
                <a:solidFill>
                  <a:schemeClr val="folHlink">
                    <a:alpha val="50000"/>
                  </a:schemeClr>
                </a:solidFill>
                <a:ln w="9525">
                  <a:noFill/>
                  <a:miter lim="800000"/>
                  <a:headEnd/>
                  <a:tailEnd/>
                </a:ln>
                <a:effectLst/>
              </p:spPr>
              <p:txBody>
                <a:bodyPr wrap="none" anchor="ctr"/>
                <a:lstStyle/>
                <a:p>
                  <a:endParaRPr lang="en-US"/>
                </a:p>
              </p:txBody>
            </p:sp>
            <p:sp>
              <p:nvSpPr>
                <p:cNvPr id="9250" name="Rectangle 34"/>
                <p:cNvSpPr>
                  <a:spLocks noChangeArrowheads="1"/>
                </p:cNvSpPr>
                <p:nvPr/>
              </p:nvSpPr>
              <p:spPr bwMode="hidden">
                <a:xfrm>
                  <a:off x="1200" y="1776"/>
                  <a:ext cx="48" cy="96"/>
                </a:xfrm>
                <a:prstGeom prst="rect">
                  <a:avLst/>
                </a:prstGeom>
                <a:solidFill>
                  <a:schemeClr val="folHlink">
                    <a:alpha val="50000"/>
                  </a:schemeClr>
                </a:solidFill>
                <a:ln w="9525">
                  <a:noFill/>
                  <a:miter lim="800000"/>
                  <a:headEnd/>
                  <a:tailEnd/>
                </a:ln>
                <a:effectLst/>
              </p:spPr>
              <p:txBody>
                <a:bodyPr wrap="none" anchor="ctr"/>
                <a:lstStyle/>
                <a:p>
                  <a:endParaRPr lang="en-US"/>
                </a:p>
              </p:txBody>
            </p:sp>
            <p:sp>
              <p:nvSpPr>
                <p:cNvPr id="9251" name="Rectangle 35"/>
                <p:cNvSpPr>
                  <a:spLocks noChangeArrowheads="1"/>
                </p:cNvSpPr>
                <p:nvPr/>
              </p:nvSpPr>
              <p:spPr bwMode="hidden">
                <a:xfrm>
                  <a:off x="1104" y="1680"/>
                  <a:ext cx="48" cy="144"/>
                </a:xfrm>
                <a:prstGeom prst="rect">
                  <a:avLst/>
                </a:prstGeom>
                <a:solidFill>
                  <a:schemeClr val="folHlink">
                    <a:alpha val="50000"/>
                  </a:schemeClr>
                </a:solidFill>
                <a:ln w="9525">
                  <a:noFill/>
                  <a:miter lim="800000"/>
                  <a:headEnd/>
                  <a:tailEnd/>
                </a:ln>
                <a:effectLst/>
              </p:spPr>
              <p:txBody>
                <a:bodyPr wrap="none" anchor="ctr"/>
                <a:lstStyle/>
                <a:p>
                  <a:endParaRPr lang="en-US"/>
                </a:p>
              </p:txBody>
            </p:sp>
            <p:sp>
              <p:nvSpPr>
                <p:cNvPr id="9252" name="Rectangle 36"/>
                <p:cNvSpPr>
                  <a:spLocks noChangeArrowheads="1"/>
                </p:cNvSpPr>
                <p:nvPr/>
              </p:nvSpPr>
              <p:spPr bwMode="hidden">
                <a:xfrm>
                  <a:off x="1152" y="1680"/>
                  <a:ext cx="192" cy="48"/>
                </a:xfrm>
                <a:prstGeom prst="rect">
                  <a:avLst/>
                </a:prstGeom>
                <a:solidFill>
                  <a:schemeClr val="folHlink">
                    <a:alpha val="50000"/>
                  </a:schemeClr>
                </a:solidFill>
                <a:ln w="9525">
                  <a:noFill/>
                  <a:miter lim="800000"/>
                  <a:headEnd/>
                  <a:tailEnd/>
                </a:ln>
                <a:effectLst/>
              </p:spPr>
              <p:txBody>
                <a:bodyPr wrap="none" anchor="ctr"/>
                <a:lstStyle/>
                <a:p>
                  <a:endParaRPr lang="en-US"/>
                </a:p>
              </p:txBody>
            </p:sp>
            <p:sp>
              <p:nvSpPr>
                <p:cNvPr id="9253" name="Rectangle 37"/>
                <p:cNvSpPr>
                  <a:spLocks noChangeArrowheads="1"/>
                </p:cNvSpPr>
                <p:nvPr/>
              </p:nvSpPr>
              <p:spPr bwMode="hidden">
                <a:xfrm>
                  <a:off x="1296" y="1728"/>
                  <a:ext cx="48" cy="240"/>
                </a:xfrm>
                <a:prstGeom prst="rect">
                  <a:avLst/>
                </a:prstGeom>
                <a:solidFill>
                  <a:schemeClr val="folHlink">
                    <a:alpha val="50000"/>
                  </a:schemeClr>
                </a:solidFill>
                <a:ln w="9525">
                  <a:noFill/>
                  <a:miter lim="800000"/>
                  <a:headEnd/>
                  <a:tailEnd/>
                </a:ln>
                <a:effectLst/>
              </p:spPr>
              <p:txBody>
                <a:bodyPr wrap="none" anchor="ctr"/>
                <a:lstStyle/>
                <a:p>
                  <a:endParaRPr lang="en-US"/>
                </a:p>
              </p:txBody>
            </p:sp>
            <p:sp>
              <p:nvSpPr>
                <p:cNvPr id="9254" name="Rectangle 38"/>
                <p:cNvSpPr>
                  <a:spLocks noChangeArrowheads="1"/>
                </p:cNvSpPr>
                <p:nvPr/>
              </p:nvSpPr>
              <p:spPr bwMode="hidden">
                <a:xfrm>
                  <a:off x="1008" y="1920"/>
                  <a:ext cx="288" cy="48"/>
                </a:xfrm>
                <a:prstGeom prst="rect">
                  <a:avLst/>
                </a:prstGeom>
                <a:solidFill>
                  <a:schemeClr val="folHlink">
                    <a:alpha val="50000"/>
                  </a:schemeClr>
                </a:solidFill>
                <a:ln w="9525">
                  <a:noFill/>
                  <a:miter lim="800000"/>
                  <a:headEnd/>
                  <a:tailEnd/>
                </a:ln>
                <a:effectLst/>
              </p:spPr>
              <p:txBody>
                <a:bodyPr wrap="none" anchor="ctr"/>
                <a:lstStyle/>
                <a:p>
                  <a:endParaRPr lang="en-US"/>
                </a:p>
              </p:txBody>
            </p:sp>
            <p:sp>
              <p:nvSpPr>
                <p:cNvPr id="9255" name="Rectangle 39"/>
                <p:cNvSpPr>
                  <a:spLocks noChangeArrowheads="1"/>
                </p:cNvSpPr>
                <p:nvPr/>
              </p:nvSpPr>
              <p:spPr bwMode="hidden">
                <a:xfrm>
                  <a:off x="1008" y="1584"/>
                  <a:ext cx="48" cy="336"/>
                </a:xfrm>
                <a:prstGeom prst="rect">
                  <a:avLst/>
                </a:prstGeom>
                <a:solidFill>
                  <a:schemeClr val="folHlink">
                    <a:alpha val="50000"/>
                  </a:schemeClr>
                </a:solidFill>
                <a:ln w="9525">
                  <a:noFill/>
                  <a:miter lim="800000"/>
                  <a:headEnd/>
                  <a:tailEnd/>
                </a:ln>
                <a:effectLst/>
              </p:spPr>
              <p:txBody>
                <a:bodyPr wrap="none" anchor="ctr"/>
                <a:lstStyle/>
                <a:p>
                  <a:endParaRPr lang="en-US"/>
                </a:p>
              </p:txBody>
            </p:sp>
            <p:sp>
              <p:nvSpPr>
                <p:cNvPr id="9256" name="Rectangle 40"/>
                <p:cNvSpPr>
                  <a:spLocks noChangeArrowheads="1"/>
                </p:cNvSpPr>
                <p:nvPr/>
              </p:nvSpPr>
              <p:spPr bwMode="hidden">
                <a:xfrm>
                  <a:off x="1056" y="1584"/>
                  <a:ext cx="288" cy="48"/>
                </a:xfrm>
                <a:prstGeom prst="rect">
                  <a:avLst/>
                </a:prstGeom>
                <a:solidFill>
                  <a:schemeClr val="folHlink">
                    <a:alpha val="50000"/>
                  </a:schemeClr>
                </a:solidFill>
                <a:ln w="9525">
                  <a:noFill/>
                  <a:miter lim="800000"/>
                  <a:headEnd/>
                  <a:tailEnd/>
                </a:ln>
                <a:effectLst/>
              </p:spPr>
              <p:txBody>
                <a:bodyPr wrap="none" anchor="ctr"/>
                <a:lstStyle/>
                <a:p>
                  <a:endParaRPr lang="en-US"/>
                </a:p>
              </p:txBody>
            </p:sp>
          </p:grpSp>
          <p:grpSp>
            <p:nvGrpSpPr>
              <p:cNvPr id="9257" name="Group 41"/>
              <p:cNvGrpSpPr>
                <a:grpSpLocks/>
              </p:cNvGrpSpPr>
              <p:nvPr/>
            </p:nvGrpSpPr>
            <p:grpSpPr bwMode="auto">
              <a:xfrm>
                <a:off x="2016" y="1056"/>
                <a:ext cx="168" cy="192"/>
                <a:chOff x="1008" y="1584"/>
                <a:chExt cx="336" cy="384"/>
              </a:xfrm>
            </p:grpSpPr>
            <p:sp>
              <p:nvSpPr>
                <p:cNvPr id="9258" name="Rectangle 42"/>
                <p:cNvSpPr>
                  <a:spLocks noChangeArrowheads="1"/>
                </p:cNvSpPr>
                <p:nvPr/>
              </p:nvSpPr>
              <p:spPr bwMode="hidden">
                <a:xfrm>
                  <a:off x="1104" y="1824"/>
                  <a:ext cx="96" cy="48"/>
                </a:xfrm>
                <a:prstGeom prst="rect">
                  <a:avLst/>
                </a:prstGeom>
                <a:solidFill>
                  <a:schemeClr val="folHlink">
                    <a:alpha val="50000"/>
                  </a:schemeClr>
                </a:solidFill>
                <a:ln w="9525">
                  <a:noFill/>
                  <a:miter lim="800000"/>
                  <a:headEnd/>
                  <a:tailEnd/>
                </a:ln>
                <a:effectLst/>
              </p:spPr>
              <p:txBody>
                <a:bodyPr wrap="none" anchor="ctr"/>
                <a:lstStyle/>
                <a:p>
                  <a:endParaRPr lang="en-US"/>
                </a:p>
              </p:txBody>
            </p:sp>
            <p:sp>
              <p:nvSpPr>
                <p:cNvPr id="9259" name="Rectangle 43"/>
                <p:cNvSpPr>
                  <a:spLocks noChangeArrowheads="1"/>
                </p:cNvSpPr>
                <p:nvPr/>
              </p:nvSpPr>
              <p:spPr bwMode="hidden">
                <a:xfrm>
                  <a:off x="1200" y="1776"/>
                  <a:ext cx="48" cy="96"/>
                </a:xfrm>
                <a:prstGeom prst="rect">
                  <a:avLst/>
                </a:prstGeom>
                <a:solidFill>
                  <a:schemeClr val="folHlink">
                    <a:alpha val="50000"/>
                  </a:schemeClr>
                </a:solidFill>
                <a:ln w="9525">
                  <a:noFill/>
                  <a:miter lim="800000"/>
                  <a:headEnd/>
                  <a:tailEnd/>
                </a:ln>
                <a:effectLst/>
              </p:spPr>
              <p:txBody>
                <a:bodyPr wrap="none" anchor="ctr"/>
                <a:lstStyle/>
                <a:p>
                  <a:endParaRPr lang="en-US"/>
                </a:p>
              </p:txBody>
            </p:sp>
            <p:sp>
              <p:nvSpPr>
                <p:cNvPr id="9260" name="Rectangle 44"/>
                <p:cNvSpPr>
                  <a:spLocks noChangeArrowheads="1"/>
                </p:cNvSpPr>
                <p:nvPr/>
              </p:nvSpPr>
              <p:spPr bwMode="hidden">
                <a:xfrm>
                  <a:off x="1104" y="1680"/>
                  <a:ext cx="48" cy="144"/>
                </a:xfrm>
                <a:prstGeom prst="rect">
                  <a:avLst/>
                </a:prstGeom>
                <a:solidFill>
                  <a:schemeClr val="folHlink">
                    <a:alpha val="50000"/>
                  </a:schemeClr>
                </a:solidFill>
                <a:ln w="9525">
                  <a:noFill/>
                  <a:miter lim="800000"/>
                  <a:headEnd/>
                  <a:tailEnd/>
                </a:ln>
                <a:effectLst/>
              </p:spPr>
              <p:txBody>
                <a:bodyPr wrap="none" anchor="ctr"/>
                <a:lstStyle/>
                <a:p>
                  <a:endParaRPr lang="en-US"/>
                </a:p>
              </p:txBody>
            </p:sp>
            <p:sp>
              <p:nvSpPr>
                <p:cNvPr id="9261" name="Rectangle 45"/>
                <p:cNvSpPr>
                  <a:spLocks noChangeArrowheads="1"/>
                </p:cNvSpPr>
                <p:nvPr/>
              </p:nvSpPr>
              <p:spPr bwMode="hidden">
                <a:xfrm>
                  <a:off x="1152" y="1680"/>
                  <a:ext cx="192" cy="48"/>
                </a:xfrm>
                <a:prstGeom prst="rect">
                  <a:avLst/>
                </a:prstGeom>
                <a:solidFill>
                  <a:schemeClr val="folHlink">
                    <a:alpha val="50000"/>
                  </a:schemeClr>
                </a:solidFill>
                <a:ln w="9525">
                  <a:noFill/>
                  <a:miter lim="800000"/>
                  <a:headEnd/>
                  <a:tailEnd/>
                </a:ln>
                <a:effectLst/>
              </p:spPr>
              <p:txBody>
                <a:bodyPr wrap="none" anchor="ctr"/>
                <a:lstStyle/>
                <a:p>
                  <a:endParaRPr lang="en-US"/>
                </a:p>
              </p:txBody>
            </p:sp>
            <p:sp>
              <p:nvSpPr>
                <p:cNvPr id="9262" name="Rectangle 46"/>
                <p:cNvSpPr>
                  <a:spLocks noChangeArrowheads="1"/>
                </p:cNvSpPr>
                <p:nvPr/>
              </p:nvSpPr>
              <p:spPr bwMode="hidden">
                <a:xfrm>
                  <a:off x="1296" y="1728"/>
                  <a:ext cx="48" cy="240"/>
                </a:xfrm>
                <a:prstGeom prst="rect">
                  <a:avLst/>
                </a:prstGeom>
                <a:solidFill>
                  <a:schemeClr val="folHlink">
                    <a:alpha val="50000"/>
                  </a:schemeClr>
                </a:solidFill>
                <a:ln w="9525">
                  <a:noFill/>
                  <a:miter lim="800000"/>
                  <a:headEnd/>
                  <a:tailEnd/>
                </a:ln>
                <a:effectLst/>
              </p:spPr>
              <p:txBody>
                <a:bodyPr wrap="none" anchor="ctr"/>
                <a:lstStyle/>
                <a:p>
                  <a:endParaRPr lang="en-US"/>
                </a:p>
              </p:txBody>
            </p:sp>
            <p:sp>
              <p:nvSpPr>
                <p:cNvPr id="9263" name="Rectangle 47"/>
                <p:cNvSpPr>
                  <a:spLocks noChangeArrowheads="1"/>
                </p:cNvSpPr>
                <p:nvPr/>
              </p:nvSpPr>
              <p:spPr bwMode="hidden">
                <a:xfrm>
                  <a:off x="1008" y="1920"/>
                  <a:ext cx="288" cy="48"/>
                </a:xfrm>
                <a:prstGeom prst="rect">
                  <a:avLst/>
                </a:prstGeom>
                <a:solidFill>
                  <a:schemeClr val="folHlink">
                    <a:alpha val="50000"/>
                  </a:schemeClr>
                </a:solidFill>
                <a:ln w="9525">
                  <a:noFill/>
                  <a:miter lim="800000"/>
                  <a:headEnd/>
                  <a:tailEnd/>
                </a:ln>
                <a:effectLst/>
              </p:spPr>
              <p:txBody>
                <a:bodyPr wrap="none" anchor="ctr"/>
                <a:lstStyle/>
                <a:p>
                  <a:endParaRPr lang="en-US"/>
                </a:p>
              </p:txBody>
            </p:sp>
            <p:sp>
              <p:nvSpPr>
                <p:cNvPr id="9264" name="Rectangle 48"/>
                <p:cNvSpPr>
                  <a:spLocks noChangeArrowheads="1"/>
                </p:cNvSpPr>
                <p:nvPr/>
              </p:nvSpPr>
              <p:spPr bwMode="hidden">
                <a:xfrm>
                  <a:off x="1008" y="1584"/>
                  <a:ext cx="48" cy="336"/>
                </a:xfrm>
                <a:prstGeom prst="rect">
                  <a:avLst/>
                </a:prstGeom>
                <a:solidFill>
                  <a:schemeClr val="folHlink">
                    <a:alpha val="50000"/>
                  </a:schemeClr>
                </a:solidFill>
                <a:ln w="9525">
                  <a:noFill/>
                  <a:miter lim="800000"/>
                  <a:headEnd/>
                  <a:tailEnd/>
                </a:ln>
                <a:effectLst/>
              </p:spPr>
              <p:txBody>
                <a:bodyPr wrap="none" anchor="ctr"/>
                <a:lstStyle/>
                <a:p>
                  <a:endParaRPr lang="en-US"/>
                </a:p>
              </p:txBody>
            </p:sp>
            <p:sp>
              <p:nvSpPr>
                <p:cNvPr id="9265" name="Rectangle 49"/>
                <p:cNvSpPr>
                  <a:spLocks noChangeArrowheads="1"/>
                </p:cNvSpPr>
                <p:nvPr/>
              </p:nvSpPr>
              <p:spPr bwMode="hidden">
                <a:xfrm>
                  <a:off x="1056" y="1584"/>
                  <a:ext cx="288" cy="48"/>
                </a:xfrm>
                <a:prstGeom prst="rect">
                  <a:avLst/>
                </a:prstGeom>
                <a:solidFill>
                  <a:schemeClr val="folHlink">
                    <a:alpha val="50000"/>
                  </a:schemeClr>
                </a:solidFill>
                <a:ln w="9525">
                  <a:noFill/>
                  <a:miter lim="800000"/>
                  <a:headEnd/>
                  <a:tailEnd/>
                </a:ln>
                <a:effectLst/>
              </p:spPr>
              <p:txBody>
                <a:bodyPr wrap="none" anchor="ctr"/>
                <a:lstStyle/>
                <a:p>
                  <a:endParaRPr lang="en-US"/>
                </a:p>
              </p:txBody>
            </p:sp>
          </p:grpSp>
          <p:grpSp>
            <p:nvGrpSpPr>
              <p:cNvPr id="9266" name="Group 50"/>
              <p:cNvGrpSpPr>
                <a:grpSpLocks/>
              </p:cNvGrpSpPr>
              <p:nvPr/>
            </p:nvGrpSpPr>
            <p:grpSpPr bwMode="auto">
              <a:xfrm>
                <a:off x="3360" y="960"/>
                <a:ext cx="168" cy="192"/>
                <a:chOff x="1008" y="1584"/>
                <a:chExt cx="336" cy="384"/>
              </a:xfrm>
            </p:grpSpPr>
            <p:sp>
              <p:nvSpPr>
                <p:cNvPr id="9267" name="Rectangle 51"/>
                <p:cNvSpPr>
                  <a:spLocks noChangeArrowheads="1"/>
                </p:cNvSpPr>
                <p:nvPr/>
              </p:nvSpPr>
              <p:spPr bwMode="hidden">
                <a:xfrm>
                  <a:off x="1104" y="1824"/>
                  <a:ext cx="96" cy="48"/>
                </a:xfrm>
                <a:prstGeom prst="rect">
                  <a:avLst/>
                </a:prstGeom>
                <a:solidFill>
                  <a:schemeClr val="folHlink">
                    <a:alpha val="50000"/>
                  </a:schemeClr>
                </a:solidFill>
                <a:ln w="9525">
                  <a:noFill/>
                  <a:miter lim="800000"/>
                  <a:headEnd/>
                  <a:tailEnd/>
                </a:ln>
                <a:effectLst/>
              </p:spPr>
              <p:txBody>
                <a:bodyPr wrap="none" anchor="ctr"/>
                <a:lstStyle/>
                <a:p>
                  <a:endParaRPr lang="en-US"/>
                </a:p>
              </p:txBody>
            </p:sp>
            <p:sp>
              <p:nvSpPr>
                <p:cNvPr id="9268" name="Rectangle 52"/>
                <p:cNvSpPr>
                  <a:spLocks noChangeArrowheads="1"/>
                </p:cNvSpPr>
                <p:nvPr/>
              </p:nvSpPr>
              <p:spPr bwMode="hidden">
                <a:xfrm>
                  <a:off x="1200" y="1776"/>
                  <a:ext cx="48" cy="96"/>
                </a:xfrm>
                <a:prstGeom prst="rect">
                  <a:avLst/>
                </a:prstGeom>
                <a:solidFill>
                  <a:schemeClr val="folHlink">
                    <a:alpha val="50000"/>
                  </a:schemeClr>
                </a:solidFill>
                <a:ln w="9525">
                  <a:noFill/>
                  <a:miter lim="800000"/>
                  <a:headEnd/>
                  <a:tailEnd/>
                </a:ln>
                <a:effectLst/>
              </p:spPr>
              <p:txBody>
                <a:bodyPr wrap="none" anchor="ctr"/>
                <a:lstStyle/>
                <a:p>
                  <a:endParaRPr lang="en-US"/>
                </a:p>
              </p:txBody>
            </p:sp>
            <p:sp>
              <p:nvSpPr>
                <p:cNvPr id="9269" name="Rectangle 53"/>
                <p:cNvSpPr>
                  <a:spLocks noChangeArrowheads="1"/>
                </p:cNvSpPr>
                <p:nvPr/>
              </p:nvSpPr>
              <p:spPr bwMode="hidden">
                <a:xfrm>
                  <a:off x="1104" y="1680"/>
                  <a:ext cx="48" cy="144"/>
                </a:xfrm>
                <a:prstGeom prst="rect">
                  <a:avLst/>
                </a:prstGeom>
                <a:solidFill>
                  <a:schemeClr val="folHlink">
                    <a:alpha val="50000"/>
                  </a:schemeClr>
                </a:solidFill>
                <a:ln w="9525">
                  <a:noFill/>
                  <a:miter lim="800000"/>
                  <a:headEnd/>
                  <a:tailEnd/>
                </a:ln>
                <a:effectLst/>
              </p:spPr>
              <p:txBody>
                <a:bodyPr wrap="none" anchor="ctr"/>
                <a:lstStyle/>
                <a:p>
                  <a:endParaRPr lang="en-US"/>
                </a:p>
              </p:txBody>
            </p:sp>
            <p:sp>
              <p:nvSpPr>
                <p:cNvPr id="9270" name="Rectangle 54"/>
                <p:cNvSpPr>
                  <a:spLocks noChangeArrowheads="1"/>
                </p:cNvSpPr>
                <p:nvPr/>
              </p:nvSpPr>
              <p:spPr bwMode="hidden">
                <a:xfrm>
                  <a:off x="1152" y="1680"/>
                  <a:ext cx="192" cy="48"/>
                </a:xfrm>
                <a:prstGeom prst="rect">
                  <a:avLst/>
                </a:prstGeom>
                <a:solidFill>
                  <a:schemeClr val="folHlink">
                    <a:alpha val="50000"/>
                  </a:schemeClr>
                </a:solidFill>
                <a:ln w="9525">
                  <a:noFill/>
                  <a:miter lim="800000"/>
                  <a:headEnd/>
                  <a:tailEnd/>
                </a:ln>
                <a:effectLst/>
              </p:spPr>
              <p:txBody>
                <a:bodyPr wrap="none" anchor="ctr"/>
                <a:lstStyle/>
                <a:p>
                  <a:endParaRPr lang="en-US"/>
                </a:p>
              </p:txBody>
            </p:sp>
            <p:sp>
              <p:nvSpPr>
                <p:cNvPr id="9271" name="Rectangle 55"/>
                <p:cNvSpPr>
                  <a:spLocks noChangeArrowheads="1"/>
                </p:cNvSpPr>
                <p:nvPr/>
              </p:nvSpPr>
              <p:spPr bwMode="hidden">
                <a:xfrm>
                  <a:off x="1296" y="1728"/>
                  <a:ext cx="48" cy="240"/>
                </a:xfrm>
                <a:prstGeom prst="rect">
                  <a:avLst/>
                </a:prstGeom>
                <a:solidFill>
                  <a:schemeClr val="folHlink">
                    <a:alpha val="50000"/>
                  </a:schemeClr>
                </a:solidFill>
                <a:ln w="9525">
                  <a:noFill/>
                  <a:miter lim="800000"/>
                  <a:headEnd/>
                  <a:tailEnd/>
                </a:ln>
                <a:effectLst/>
              </p:spPr>
              <p:txBody>
                <a:bodyPr wrap="none" anchor="ctr"/>
                <a:lstStyle/>
                <a:p>
                  <a:endParaRPr lang="en-US"/>
                </a:p>
              </p:txBody>
            </p:sp>
            <p:sp>
              <p:nvSpPr>
                <p:cNvPr id="9272" name="Rectangle 56"/>
                <p:cNvSpPr>
                  <a:spLocks noChangeArrowheads="1"/>
                </p:cNvSpPr>
                <p:nvPr/>
              </p:nvSpPr>
              <p:spPr bwMode="hidden">
                <a:xfrm>
                  <a:off x="1008" y="1920"/>
                  <a:ext cx="288" cy="48"/>
                </a:xfrm>
                <a:prstGeom prst="rect">
                  <a:avLst/>
                </a:prstGeom>
                <a:solidFill>
                  <a:schemeClr val="folHlink">
                    <a:alpha val="50000"/>
                  </a:schemeClr>
                </a:solidFill>
                <a:ln w="9525">
                  <a:noFill/>
                  <a:miter lim="800000"/>
                  <a:headEnd/>
                  <a:tailEnd/>
                </a:ln>
                <a:effectLst/>
              </p:spPr>
              <p:txBody>
                <a:bodyPr wrap="none" anchor="ctr"/>
                <a:lstStyle/>
                <a:p>
                  <a:endParaRPr lang="en-US"/>
                </a:p>
              </p:txBody>
            </p:sp>
            <p:sp>
              <p:nvSpPr>
                <p:cNvPr id="9273" name="Rectangle 57"/>
                <p:cNvSpPr>
                  <a:spLocks noChangeArrowheads="1"/>
                </p:cNvSpPr>
                <p:nvPr/>
              </p:nvSpPr>
              <p:spPr bwMode="hidden">
                <a:xfrm>
                  <a:off x="1008" y="1584"/>
                  <a:ext cx="48" cy="336"/>
                </a:xfrm>
                <a:prstGeom prst="rect">
                  <a:avLst/>
                </a:prstGeom>
                <a:solidFill>
                  <a:schemeClr val="folHlink">
                    <a:alpha val="50000"/>
                  </a:schemeClr>
                </a:solidFill>
                <a:ln w="9525">
                  <a:noFill/>
                  <a:miter lim="800000"/>
                  <a:headEnd/>
                  <a:tailEnd/>
                </a:ln>
                <a:effectLst/>
              </p:spPr>
              <p:txBody>
                <a:bodyPr wrap="none" anchor="ctr"/>
                <a:lstStyle/>
                <a:p>
                  <a:endParaRPr lang="en-US"/>
                </a:p>
              </p:txBody>
            </p:sp>
            <p:sp>
              <p:nvSpPr>
                <p:cNvPr id="9274" name="Rectangle 58"/>
                <p:cNvSpPr>
                  <a:spLocks noChangeArrowheads="1"/>
                </p:cNvSpPr>
                <p:nvPr/>
              </p:nvSpPr>
              <p:spPr bwMode="hidden">
                <a:xfrm>
                  <a:off x="1056" y="1584"/>
                  <a:ext cx="288" cy="48"/>
                </a:xfrm>
                <a:prstGeom prst="rect">
                  <a:avLst/>
                </a:prstGeom>
                <a:solidFill>
                  <a:schemeClr val="folHlink">
                    <a:alpha val="50000"/>
                  </a:schemeClr>
                </a:solidFill>
                <a:ln w="9525">
                  <a:noFill/>
                  <a:miter lim="800000"/>
                  <a:headEnd/>
                  <a:tailEnd/>
                </a:ln>
                <a:effectLst/>
              </p:spPr>
              <p:txBody>
                <a:bodyPr wrap="none" anchor="ctr"/>
                <a:lstStyle/>
                <a:p>
                  <a:endParaRPr lang="en-US"/>
                </a:p>
              </p:txBody>
            </p:sp>
          </p:grpSp>
          <p:grpSp>
            <p:nvGrpSpPr>
              <p:cNvPr id="9275" name="Group 59"/>
              <p:cNvGrpSpPr>
                <a:grpSpLocks/>
              </p:cNvGrpSpPr>
              <p:nvPr/>
            </p:nvGrpSpPr>
            <p:grpSpPr bwMode="auto">
              <a:xfrm>
                <a:off x="2784" y="1344"/>
                <a:ext cx="168" cy="192"/>
                <a:chOff x="1008" y="1584"/>
                <a:chExt cx="336" cy="384"/>
              </a:xfrm>
            </p:grpSpPr>
            <p:sp>
              <p:nvSpPr>
                <p:cNvPr id="9276" name="Rectangle 60"/>
                <p:cNvSpPr>
                  <a:spLocks noChangeArrowheads="1"/>
                </p:cNvSpPr>
                <p:nvPr/>
              </p:nvSpPr>
              <p:spPr bwMode="hidden">
                <a:xfrm>
                  <a:off x="1104" y="1824"/>
                  <a:ext cx="96" cy="48"/>
                </a:xfrm>
                <a:prstGeom prst="rect">
                  <a:avLst/>
                </a:prstGeom>
                <a:solidFill>
                  <a:schemeClr val="folHlink">
                    <a:alpha val="50000"/>
                  </a:schemeClr>
                </a:solidFill>
                <a:ln w="9525">
                  <a:noFill/>
                  <a:miter lim="800000"/>
                  <a:headEnd/>
                  <a:tailEnd/>
                </a:ln>
                <a:effectLst/>
              </p:spPr>
              <p:txBody>
                <a:bodyPr wrap="none" anchor="ctr"/>
                <a:lstStyle/>
                <a:p>
                  <a:endParaRPr lang="en-US"/>
                </a:p>
              </p:txBody>
            </p:sp>
            <p:sp>
              <p:nvSpPr>
                <p:cNvPr id="9277" name="Rectangle 61"/>
                <p:cNvSpPr>
                  <a:spLocks noChangeArrowheads="1"/>
                </p:cNvSpPr>
                <p:nvPr/>
              </p:nvSpPr>
              <p:spPr bwMode="hidden">
                <a:xfrm>
                  <a:off x="1200" y="1776"/>
                  <a:ext cx="48" cy="96"/>
                </a:xfrm>
                <a:prstGeom prst="rect">
                  <a:avLst/>
                </a:prstGeom>
                <a:solidFill>
                  <a:schemeClr val="folHlink">
                    <a:alpha val="50000"/>
                  </a:schemeClr>
                </a:solidFill>
                <a:ln w="9525">
                  <a:noFill/>
                  <a:miter lim="800000"/>
                  <a:headEnd/>
                  <a:tailEnd/>
                </a:ln>
                <a:effectLst/>
              </p:spPr>
              <p:txBody>
                <a:bodyPr wrap="none" anchor="ctr"/>
                <a:lstStyle/>
                <a:p>
                  <a:endParaRPr lang="en-US"/>
                </a:p>
              </p:txBody>
            </p:sp>
            <p:sp>
              <p:nvSpPr>
                <p:cNvPr id="9278" name="Rectangle 62"/>
                <p:cNvSpPr>
                  <a:spLocks noChangeArrowheads="1"/>
                </p:cNvSpPr>
                <p:nvPr/>
              </p:nvSpPr>
              <p:spPr bwMode="hidden">
                <a:xfrm>
                  <a:off x="1104" y="1680"/>
                  <a:ext cx="48" cy="144"/>
                </a:xfrm>
                <a:prstGeom prst="rect">
                  <a:avLst/>
                </a:prstGeom>
                <a:solidFill>
                  <a:schemeClr val="folHlink">
                    <a:alpha val="50000"/>
                  </a:schemeClr>
                </a:solidFill>
                <a:ln w="9525">
                  <a:noFill/>
                  <a:miter lim="800000"/>
                  <a:headEnd/>
                  <a:tailEnd/>
                </a:ln>
                <a:effectLst/>
              </p:spPr>
              <p:txBody>
                <a:bodyPr wrap="none" anchor="ctr"/>
                <a:lstStyle/>
                <a:p>
                  <a:endParaRPr lang="en-US"/>
                </a:p>
              </p:txBody>
            </p:sp>
            <p:sp>
              <p:nvSpPr>
                <p:cNvPr id="9279" name="Rectangle 63"/>
                <p:cNvSpPr>
                  <a:spLocks noChangeArrowheads="1"/>
                </p:cNvSpPr>
                <p:nvPr/>
              </p:nvSpPr>
              <p:spPr bwMode="hidden">
                <a:xfrm>
                  <a:off x="1152" y="1680"/>
                  <a:ext cx="192" cy="48"/>
                </a:xfrm>
                <a:prstGeom prst="rect">
                  <a:avLst/>
                </a:prstGeom>
                <a:solidFill>
                  <a:schemeClr val="folHlink">
                    <a:alpha val="50000"/>
                  </a:schemeClr>
                </a:solidFill>
                <a:ln w="9525">
                  <a:noFill/>
                  <a:miter lim="800000"/>
                  <a:headEnd/>
                  <a:tailEnd/>
                </a:ln>
                <a:effectLst/>
              </p:spPr>
              <p:txBody>
                <a:bodyPr wrap="none" anchor="ctr"/>
                <a:lstStyle/>
                <a:p>
                  <a:endParaRPr lang="en-US"/>
                </a:p>
              </p:txBody>
            </p:sp>
            <p:sp>
              <p:nvSpPr>
                <p:cNvPr id="9280" name="Rectangle 64"/>
                <p:cNvSpPr>
                  <a:spLocks noChangeArrowheads="1"/>
                </p:cNvSpPr>
                <p:nvPr/>
              </p:nvSpPr>
              <p:spPr bwMode="hidden">
                <a:xfrm>
                  <a:off x="1296" y="1728"/>
                  <a:ext cx="48" cy="240"/>
                </a:xfrm>
                <a:prstGeom prst="rect">
                  <a:avLst/>
                </a:prstGeom>
                <a:solidFill>
                  <a:schemeClr val="folHlink">
                    <a:alpha val="50000"/>
                  </a:schemeClr>
                </a:solidFill>
                <a:ln w="9525">
                  <a:noFill/>
                  <a:miter lim="800000"/>
                  <a:headEnd/>
                  <a:tailEnd/>
                </a:ln>
                <a:effectLst/>
              </p:spPr>
              <p:txBody>
                <a:bodyPr wrap="none" anchor="ctr"/>
                <a:lstStyle/>
                <a:p>
                  <a:endParaRPr lang="en-US"/>
                </a:p>
              </p:txBody>
            </p:sp>
            <p:sp>
              <p:nvSpPr>
                <p:cNvPr id="9281" name="Rectangle 65"/>
                <p:cNvSpPr>
                  <a:spLocks noChangeArrowheads="1"/>
                </p:cNvSpPr>
                <p:nvPr/>
              </p:nvSpPr>
              <p:spPr bwMode="hidden">
                <a:xfrm>
                  <a:off x="1008" y="1920"/>
                  <a:ext cx="288" cy="48"/>
                </a:xfrm>
                <a:prstGeom prst="rect">
                  <a:avLst/>
                </a:prstGeom>
                <a:solidFill>
                  <a:schemeClr val="folHlink">
                    <a:alpha val="50000"/>
                  </a:schemeClr>
                </a:solidFill>
                <a:ln w="9525">
                  <a:noFill/>
                  <a:miter lim="800000"/>
                  <a:headEnd/>
                  <a:tailEnd/>
                </a:ln>
                <a:effectLst/>
              </p:spPr>
              <p:txBody>
                <a:bodyPr wrap="none" anchor="ctr"/>
                <a:lstStyle/>
                <a:p>
                  <a:endParaRPr lang="en-US"/>
                </a:p>
              </p:txBody>
            </p:sp>
            <p:sp>
              <p:nvSpPr>
                <p:cNvPr id="9282" name="Rectangle 66"/>
                <p:cNvSpPr>
                  <a:spLocks noChangeArrowheads="1"/>
                </p:cNvSpPr>
                <p:nvPr/>
              </p:nvSpPr>
              <p:spPr bwMode="hidden">
                <a:xfrm>
                  <a:off x="1008" y="1584"/>
                  <a:ext cx="48" cy="336"/>
                </a:xfrm>
                <a:prstGeom prst="rect">
                  <a:avLst/>
                </a:prstGeom>
                <a:solidFill>
                  <a:schemeClr val="folHlink">
                    <a:alpha val="50000"/>
                  </a:schemeClr>
                </a:solidFill>
                <a:ln w="9525">
                  <a:noFill/>
                  <a:miter lim="800000"/>
                  <a:headEnd/>
                  <a:tailEnd/>
                </a:ln>
                <a:effectLst/>
              </p:spPr>
              <p:txBody>
                <a:bodyPr wrap="none" anchor="ctr"/>
                <a:lstStyle/>
                <a:p>
                  <a:endParaRPr lang="en-US"/>
                </a:p>
              </p:txBody>
            </p:sp>
            <p:sp>
              <p:nvSpPr>
                <p:cNvPr id="9283" name="Rectangle 67"/>
                <p:cNvSpPr>
                  <a:spLocks noChangeArrowheads="1"/>
                </p:cNvSpPr>
                <p:nvPr/>
              </p:nvSpPr>
              <p:spPr bwMode="hidden">
                <a:xfrm>
                  <a:off x="1056" y="1584"/>
                  <a:ext cx="288" cy="48"/>
                </a:xfrm>
                <a:prstGeom prst="rect">
                  <a:avLst/>
                </a:prstGeom>
                <a:solidFill>
                  <a:schemeClr val="folHlink">
                    <a:alpha val="50000"/>
                  </a:schemeClr>
                </a:solidFill>
                <a:ln w="9525">
                  <a:noFill/>
                  <a:miter lim="800000"/>
                  <a:headEnd/>
                  <a:tailEnd/>
                </a:ln>
                <a:effectLst/>
              </p:spPr>
              <p:txBody>
                <a:bodyPr wrap="none" anchor="ctr"/>
                <a:lstStyle/>
                <a:p>
                  <a:endParaRPr lang="en-US"/>
                </a:p>
              </p:txBody>
            </p:sp>
          </p:grpSp>
        </p:grpSp>
        <p:grpSp>
          <p:nvGrpSpPr>
            <p:cNvPr id="9284" name="Group 68"/>
            <p:cNvGrpSpPr>
              <a:grpSpLocks/>
            </p:cNvGrpSpPr>
            <p:nvPr/>
          </p:nvGrpSpPr>
          <p:grpSpPr bwMode="auto">
            <a:xfrm>
              <a:off x="240" y="1968"/>
              <a:ext cx="3288" cy="1440"/>
              <a:chOff x="240" y="144"/>
              <a:chExt cx="3288" cy="1440"/>
            </a:xfrm>
          </p:grpSpPr>
          <p:grpSp>
            <p:nvGrpSpPr>
              <p:cNvPr id="9285" name="Group 69"/>
              <p:cNvGrpSpPr>
                <a:grpSpLocks/>
              </p:cNvGrpSpPr>
              <p:nvPr/>
            </p:nvGrpSpPr>
            <p:grpSpPr bwMode="auto">
              <a:xfrm>
                <a:off x="864" y="720"/>
                <a:ext cx="168" cy="192"/>
                <a:chOff x="1008" y="1584"/>
                <a:chExt cx="336" cy="384"/>
              </a:xfrm>
            </p:grpSpPr>
            <p:sp>
              <p:nvSpPr>
                <p:cNvPr id="9286" name="Rectangle 70"/>
                <p:cNvSpPr>
                  <a:spLocks noChangeArrowheads="1"/>
                </p:cNvSpPr>
                <p:nvPr/>
              </p:nvSpPr>
              <p:spPr bwMode="hidden">
                <a:xfrm>
                  <a:off x="1104" y="1824"/>
                  <a:ext cx="96" cy="48"/>
                </a:xfrm>
                <a:prstGeom prst="rect">
                  <a:avLst/>
                </a:prstGeom>
                <a:solidFill>
                  <a:schemeClr val="folHlink">
                    <a:alpha val="50000"/>
                  </a:schemeClr>
                </a:solidFill>
                <a:ln w="9525">
                  <a:noFill/>
                  <a:miter lim="800000"/>
                  <a:headEnd/>
                  <a:tailEnd/>
                </a:ln>
                <a:effectLst/>
              </p:spPr>
              <p:txBody>
                <a:bodyPr wrap="none" anchor="ctr"/>
                <a:lstStyle/>
                <a:p>
                  <a:endParaRPr lang="en-US"/>
                </a:p>
              </p:txBody>
            </p:sp>
            <p:sp>
              <p:nvSpPr>
                <p:cNvPr id="9287" name="Rectangle 71"/>
                <p:cNvSpPr>
                  <a:spLocks noChangeArrowheads="1"/>
                </p:cNvSpPr>
                <p:nvPr/>
              </p:nvSpPr>
              <p:spPr bwMode="hidden">
                <a:xfrm>
                  <a:off x="1200" y="1776"/>
                  <a:ext cx="48" cy="96"/>
                </a:xfrm>
                <a:prstGeom prst="rect">
                  <a:avLst/>
                </a:prstGeom>
                <a:solidFill>
                  <a:schemeClr val="folHlink">
                    <a:alpha val="50000"/>
                  </a:schemeClr>
                </a:solidFill>
                <a:ln w="9525">
                  <a:noFill/>
                  <a:miter lim="800000"/>
                  <a:headEnd/>
                  <a:tailEnd/>
                </a:ln>
                <a:effectLst/>
              </p:spPr>
              <p:txBody>
                <a:bodyPr wrap="none" anchor="ctr"/>
                <a:lstStyle/>
                <a:p>
                  <a:endParaRPr lang="en-US"/>
                </a:p>
              </p:txBody>
            </p:sp>
            <p:sp>
              <p:nvSpPr>
                <p:cNvPr id="9288" name="Rectangle 72"/>
                <p:cNvSpPr>
                  <a:spLocks noChangeArrowheads="1"/>
                </p:cNvSpPr>
                <p:nvPr/>
              </p:nvSpPr>
              <p:spPr bwMode="hidden">
                <a:xfrm>
                  <a:off x="1104" y="1680"/>
                  <a:ext cx="48" cy="144"/>
                </a:xfrm>
                <a:prstGeom prst="rect">
                  <a:avLst/>
                </a:prstGeom>
                <a:solidFill>
                  <a:schemeClr val="folHlink">
                    <a:alpha val="50000"/>
                  </a:schemeClr>
                </a:solidFill>
                <a:ln w="9525">
                  <a:noFill/>
                  <a:miter lim="800000"/>
                  <a:headEnd/>
                  <a:tailEnd/>
                </a:ln>
                <a:effectLst/>
              </p:spPr>
              <p:txBody>
                <a:bodyPr wrap="none" anchor="ctr"/>
                <a:lstStyle/>
                <a:p>
                  <a:endParaRPr lang="en-US"/>
                </a:p>
              </p:txBody>
            </p:sp>
            <p:sp>
              <p:nvSpPr>
                <p:cNvPr id="9289" name="Rectangle 73"/>
                <p:cNvSpPr>
                  <a:spLocks noChangeArrowheads="1"/>
                </p:cNvSpPr>
                <p:nvPr/>
              </p:nvSpPr>
              <p:spPr bwMode="hidden">
                <a:xfrm>
                  <a:off x="1152" y="1680"/>
                  <a:ext cx="192" cy="48"/>
                </a:xfrm>
                <a:prstGeom prst="rect">
                  <a:avLst/>
                </a:prstGeom>
                <a:solidFill>
                  <a:schemeClr val="folHlink">
                    <a:alpha val="50000"/>
                  </a:schemeClr>
                </a:solidFill>
                <a:ln w="9525">
                  <a:noFill/>
                  <a:miter lim="800000"/>
                  <a:headEnd/>
                  <a:tailEnd/>
                </a:ln>
                <a:effectLst/>
              </p:spPr>
              <p:txBody>
                <a:bodyPr wrap="none" anchor="ctr"/>
                <a:lstStyle/>
                <a:p>
                  <a:endParaRPr lang="en-US"/>
                </a:p>
              </p:txBody>
            </p:sp>
            <p:sp>
              <p:nvSpPr>
                <p:cNvPr id="9290" name="Rectangle 74"/>
                <p:cNvSpPr>
                  <a:spLocks noChangeArrowheads="1"/>
                </p:cNvSpPr>
                <p:nvPr/>
              </p:nvSpPr>
              <p:spPr bwMode="hidden">
                <a:xfrm>
                  <a:off x="1296" y="1728"/>
                  <a:ext cx="48" cy="240"/>
                </a:xfrm>
                <a:prstGeom prst="rect">
                  <a:avLst/>
                </a:prstGeom>
                <a:solidFill>
                  <a:schemeClr val="folHlink">
                    <a:alpha val="50000"/>
                  </a:schemeClr>
                </a:solidFill>
                <a:ln w="9525">
                  <a:noFill/>
                  <a:miter lim="800000"/>
                  <a:headEnd/>
                  <a:tailEnd/>
                </a:ln>
                <a:effectLst/>
              </p:spPr>
              <p:txBody>
                <a:bodyPr wrap="none" anchor="ctr"/>
                <a:lstStyle/>
                <a:p>
                  <a:endParaRPr lang="en-US"/>
                </a:p>
              </p:txBody>
            </p:sp>
            <p:sp>
              <p:nvSpPr>
                <p:cNvPr id="9291" name="Rectangle 75"/>
                <p:cNvSpPr>
                  <a:spLocks noChangeArrowheads="1"/>
                </p:cNvSpPr>
                <p:nvPr/>
              </p:nvSpPr>
              <p:spPr bwMode="hidden">
                <a:xfrm>
                  <a:off x="1008" y="1920"/>
                  <a:ext cx="288" cy="48"/>
                </a:xfrm>
                <a:prstGeom prst="rect">
                  <a:avLst/>
                </a:prstGeom>
                <a:solidFill>
                  <a:schemeClr val="folHlink">
                    <a:alpha val="50000"/>
                  </a:schemeClr>
                </a:solidFill>
                <a:ln w="9525">
                  <a:noFill/>
                  <a:miter lim="800000"/>
                  <a:headEnd/>
                  <a:tailEnd/>
                </a:ln>
                <a:effectLst/>
              </p:spPr>
              <p:txBody>
                <a:bodyPr wrap="none" anchor="ctr"/>
                <a:lstStyle/>
                <a:p>
                  <a:endParaRPr lang="en-US"/>
                </a:p>
              </p:txBody>
            </p:sp>
            <p:sp>
              <p:nvSpPr>
                <p:cNvPr id="9292" name="Rectangle 76"/>
                <p:cNvSpPr>
                  <a:spLocks noChangeArrowheads="1"/>
                </p:cNvSpPr>
                <p:nvPr/>
              </p:nvSpPr>
              <p:spPr bwMode="hidden">
                <a:xfrm>
                  <a:off x="1008" y="1584"/>
                  <a:ext cx="48" cy="336"/>
                </a:xfrm>
                <a:prstGeom prst="rect">
                  <a:avLst/>
                </a:prstGeom>
                <a:solidFill>
                  <a:schemeClr val="folHlink">
                    <a:alpha val="50000"/>
                  </a:schemeClr>
                </a:solidFill>
                <a:ln w="9525">
                  <a:noFill/>
                  <a:miter lim="800000"/>
                  <a:headEnd/>
                  <a:tailEnd/>
                </a:ln>
                <a:effectLst/>
              </p:spPr>
              <p:txBody>
                <a:bodyPr wrap="none" anchor="ctr"/>
                <a:lstStyle/>
                <a:p>
                  <a:endParaRPr lang="en-US"/>
                </a:p>
              </p:txBody>
            </p:sp>
            <p:sp>
              <p:nvSpPr>
                <p:cNvPr id="9293" name="Rectangle 77"/>
                <p:cNvSpPr>
                  <a:spLocks noChangeArrowheads="1"/>
                </p:cNvSpPr>
                <p:nvPr/>
              </p:nvSpPr>
              <p:spPr bwMode="hidden">
                <a:xfrm>
                  <a:off x="1056" y="1584"/>
                  <a:ext cx="288" cy="48"/>
                </a:xfrm>
                <a:prstGeom prst="rect">
                  <a:avLst/>
                </a:prstGeom>
                <a:solidFill>
                  <a:schemeClr val="folHlink">
                    <a:alpha val="50000"/>
                  </a:schemeClr>
                </a:solidFill>
                <a:ln w="9525">
                  <a:noFill/>
                  <a:miter lim="800000"/>
                  <a:headEnd/>
                  <a:tailEnd/>
                </a:ln>
                <a:effectLst/>
              </p:spPr>
              <p:txBody>
                <a:bodyPr wrap="none" anchor="ctr"/>
                <a:lstStyle/>
                <a:p>
                  <a:endParaRPr lang="en-US"/>
                </a:p>
              </p:txBody>
            </p:sp>
          </p:grpSp>
          <p:grpSp>
            <p:nvGrpSpPr>
              <p:cNvPr id="9294" name="Group 78"/>
              <p:cNvGrpSpPr>
                <a:grpSpLocks/>
              </p:cNvGrpSpPr>
              <p:nvPr/>
            </p:nvGrpSpPr>
            <p:grpSpPr bwMode="auto">
              <a:xfrm>
                <a:off x="1200" y="1392"/>
                <a:ext cx="168" cy="192"/>
                <a:chOff x="1008" y="1584"/>
                <a:chExt cx="336" cy="384"/>
              </a:xfrm>
            </p:grpSpPr>
            <p:sp>
              <p:nvSpPr>
                <p:cNvPr id="9295" name="Rectangle 79"/>
                <p:cNvSpPr>
                  <a:spLocks noChangeArrowheads="1"/>
                </p:cNvSpPr>
                <p:nvPr/>
              </p:nvSpPr>
              <p:spPr bwMode="hidden">
                <a:xfrm>
                  <a:off x="1104" y="1824"/>
                  <a:ext cx="96" cy="48"/>
                </a:xfrm>
                <a:prstGeom prst="rect">
                  <a:avLst/>
                </a:prstGeom>
                <a:solidFill>
                  <a:schemeClr val="folHlink">
                    <a:alpha val="50000"/>
                  </a:schemeClr>
                </a:solidFill>
                <a:ln w="9525">
                  <a:noFill/>
                  <a:miter lim="800000"/>
                  <a:headEnd/>
                  <a:tailEnd/>
                </a:ln>
                <a:effectLst/>
              </p:spPr>
              <p:txBody>
                <a:bodyPr wrap="none" anchor="ctr"/>
                <a:lstStyle/>
                <a:p>
                  <a:endParaRPr lang="en-US"/>
                </a:p>
              </p:txBody>
            </p:sp>
            <p:sp>
              <p:nvSpPr>
                <p:cNvPr id="9296" name="Rectangle 80"/>
                <p:cNvSpPr>
                  <a:spLocks noChangeArrowheads="1"/>
                </p:cNvSpPr>
                <p:nvPr/>
              </p:nvSpPr>
              <p:spPr bwMode="hidden">
                <a:xfrm>
                  <a:off x="1200" y="1776"/>
                  <a:ext cx="48" cy="96"/>
                </a:xfrm>
                <a:prstGeom prst="rect">
                  <a:avLst/>
                </a:prstGeom>
                <a:solidFill>
                  <a:schemeClr val="folHlink">
                    <a:alpha val="50000"/>
                  </a:schemeClr>
                </a:solidFill>
                <a:ln w="9525">
                  <a:noFill/>
                  <a:miter lim="800000"/>
                  <a:headEnd/>
                  <a:tailEnd/>
                </a:ln>
                <a:effectLst/>
              </p:spPr>
              <p:txBody>
                <a:bodyPr wrap="none" anchor="ctr"/>
                <a:lstStyle/>
                <a:p>
                  <a:endParaRPr lang="en-US"/>
                </a:p>
              </p:txBody>
            </p:sp>
            <p:sp>
              <p:nvSpPr>
                <p:cNvPr id="9297" name="Rectangle 81"/>
                <p:cNvSpPr>
                  <a:spLocks noChangeArrowheads="1"/>
                </p:cNvSpPr>
                <p:nvPr/>
              </p:nvSpPr>
              <p:spPr bwMode="hidden">
                <a:xfrm>
                  <a:off x="1104" y="1680"/>
                  <a:ext cx="48" cy="144"/>
                </a:xfrm>
                <a:prstGeom prst="rect">
                  <a:avLst/>
                </a:prstGeom>
                <a:solidFill>
                  <a:schemeClr val="folHlink">
                    <a:alpha val="50000"/>
                  </a:schemeClr>
                </a:solidFill>
                <a:ln w="9525">
                  <a:noFill/>
                  <a:miter lim="800000"/>
                  <a:headEnd/>
                  <a:tailEnd/>
                </a:ln>
                <a:effectLst/>
              </p:spPr>
              <p:txBody>
                <a:bodyPr wrap="none" anchor="ctr"/>
                <a:lstStyle/>
                <a:p>
                  <a:endParaRPr lang="en-US"/>
                </a:p>
              </p:txBody>
            </p:sp>
            <p:sp>
              <p:nvSpPr>
                <p:cNvPr id="9298" name="Rectangle 82"/>
                <p:cNvSpPr>
                  <a:spLocks noChangeArrowheads="1"/>
                </p:cNvSpPr>
                <p:nvPr/>
              </p:nvSpPr>
              <p:spPr bwMode="hidden">
                <a:xfrm>
                  <a:off x="1152" y="1680"/>
                  <a:ext cx="192" cy="48"/>
                </a:xfrm>
                <a:prstGeom prst="rect">
                  <a:avLst/>
                </a:prstGeom>
                <a:solidFill>
                  <a:schemeClr val="folHlink">
                    <a:alpha val="50000"/>
                  </a:schemeClr>
                </a:solidFill>
                <a:ln w="9525">
                  <a:noFill/>
                  <a:miter lim="800000"/>
                  <a:headEnd/>
                  <a:tailEnd/>
                </a:ln>
                <a:effectLst/>
              </p:spPr>
              <p:txBody>
                <a:bodyPr wrap="none" anchor="ctr"/>
                <a:lstStyle/>
                <a:p>
                  <a:endParaRPr lang="en-US"/>
                </a:p>
              </p:txBody>
            </p:sp>
            <p:sp>
              <p:nvSpPr>
                <p:cNvPr id="9299" name="Rectangle 83"/>
                <p:cNvSpPr>
                  <a:spLocks noChangeArrowheads="1"/>
                </p:cNvSpPr>
                <p:nvPr/>
              </p:nvSpPr>
              <p:spPr bwMode="hidden">
                <a:xfrm>
                  <a:off x="1296" y="1728"/>
                  <a:ext cx="48" cy="240"/>
                </a:xfrm>
                <a:prstGeom prst="rect">
                  <a:avLst/>
                </a:prstGeom>
                <a:solidFill>
                  <a:schemeClr val="folHlink">
                    <a:alpha val="50000"/>
                  </a:schemeClr>
                </a:solidFill>
                <a:ln w="9525">
                  <a:noFill/>
                  <a:miter lim="800000"/>
                  <a:headEnd/>
                  <a:tailEnd/>
                </a:ln>
                <a:effectLst/>
              </p:spPr>
              <p:txBody>
                <a:bodyPr wrap="none" anchor="ctr"/>
                <a:lstStyle/>
                <a:p>
                  <a:endParaRPr lang="en-US"/>
                </a:p>
              </p:txBody>
            </p:sp>
            <p:sp>
              <p:nvSpPr>
                <p:cNvPr id="9300" name="Rectangle 84"/>
                <p:cNvSpPr>
                  <a:spLocks noChangeArrowheads="1"/>
                </p:cNvSpPr>
                <p:nvPr/>
              </p:nvSpPr>
              <p:spPr bwMode="hidden">
                <a:xfrm>
                  <a:off x="1008" y="1920"/>
                  <a:ext cx="288" cy="48"/>
                </a:xfrm>
                <a:prstGeom prst="rect">
                  <a:avLst/>
                </a:prstGeom>
                <a:solidFill>
                  <a:schemeClr val="folHlink">
                    <a:alpha val="50000"/>
                  </a:schemeClr>
                </a:solidFill>
                <a:ln w="9525">
                  <a:noFill/>
                  <a:miter lim="800000"/>
                  <a:headEnd/>
                  <a:tailEnd/>
                </a:ln>
                <a:effectLst/>
              </p:spPr>
              <p:txBody>
                <a:bodyPr wrap="none" anchor="ctr"/>
                <a:lstStyle/>
                <a:p>
                  <a:endParaRPr lang="en-US"/>
                </a:p>
              </p:txBody>
            </p:sp>
            <p:sp>
              <p:nvSpPr>
                <p:cNvPr id="9301" name="Rectangle 85"/>
                <p:cNvSpPr>
                  <a:spLocks noChangeArrowheads="1"/>
                </p:cNvSpPr>
                <p:nvPr/>
              </p:nvSpPr>
              <p:spPr bwMode="hidden">
                <a:xfrm>
                  <a:off x="1008" y="1584"/>
                  <a:ext cx="48" cy="336"/>
                </a:xfrm>
                <a:prstGeom prst="rect">
                  <a:avLst/>
                </a:prstGeom>
                <a:solidFill>
                  <a:schemeClr val="folHlink">
                    <a:alpha val="50000"/>
                  </a:schemeClr>
                </a:solidFill>
                <a:ln w="9525">
                  <a:noFill/>
                  <a:miter lim="800000"/>
                  <a:headEnd/>
                  <a:tailEnd/>
                </a:ln>
                <a:effectLst/>
              </p:spPr>
              <p:txBody>
                <a:bodyPr wrap="none" anchor="ctr"/>
                <a:lstStyle/>
                <a:p>
                  <a:endParaRPr lang="en-US"/>
                </a:p>
              </p:txBody>
            </p:sp>
            <p:sp>
              <p:nvSpPr>
                <p:cNvPr id="9302" name="Rectangle 86"/>
                <p:cNvSpPr>
                  <a:spLocks noChangeArrowheads="1"/>
                </p:cNvSpPr>
                <p:nvPr/>
              </p:nvSpPr>
              <p:spPr bwMode="hidden">
                <a:xfrm>
                  <a:off x="1056" y="1584"/>
                  <a:ext cx="288" cy="48"/>
                </a:xfrm>
                <a:prstGeom prst="rect">
                  <a:avLst/>
                </a:prstGeom>
                <a:solidFill>
                  <a:schemeClr val="folHlink">
                    <a:alpha val="50000"/>
                  </a:schemeClr>
                </a:solidFill>
                <a:ln w="9525">
                  <a:noFill/>
                  <a:miter lim="800000"/>
                  <a:headEnd/>
                  <a:tailEnd/>
                </a:ln>
                <a:effectLst/>
              </p:spPr>
              <p:txBody>
                <a:bodyPr wrap="none" anchor="ctr"/>
                <a:lstStyle/>
                <a:p>
                  <a:endParaRPr lang="en-US"/>
                </a:p>
              </p:txBody>
            </p:sp>
          </p:grpSp>
          <p:grpSp>
            <p:nvGrpSpPr>
              <p:cNvPr id="9303" name="Group 87"/>
              <p:cNvGrpSpPr>
                <a:grpSpLocks/>
              </p:cNvGrpSpPr>
              <p:nvPr/>
            </p:nvGrpSpPr>
            <p:grpSpPr bwMode="auto">
              <a:xfrm>
                <a:off x="240" y="144"/>
                <a:ext cx="168" cy="192"/>
                <a:chOff x="1008" y="1584"/>
                <a:chExt cx="336" cy="384"/>
              </a:xfrm>
            </p:grpSpPr>
            <p:sp>
              <p:nvSpPr>
                <p:cNvPr id="9304" name="Rectangle 88"/>
                <p:cNvSpPr>
                  <a:spLocks noChangeArrowheads="1"/>
                </p:cNvSpPr>
                <p:nvPr/>
              </p:nvSpPr>
              <p:spPr bwMode="hidden">
                <a:xfrm>
                  <a:off x="1104" y="1824"/>
                  <a:ext cx="96" cy="48"/>
                </a:xfrm>
                <a:prstGeom prst="rect">
                  <a:avLst/>
                </a:prstGeom>
                <a:solidFill>
                  <a:schemeClr val="folHlink">
                    <a:alpha val="50000"/>
                  </a:schemeClr>
                </a:solidFill>
                <a:ln w="9525">
                  <a:noFill/>
                  <a:miter lim="800000"/>
                  <a:headEnd/>
                  <a:tailEnd/>
                </a:ln>
                <a:effectLst/>
              </p:spPr>
              <p:txBody>
                <a:bodyPr wrap="none" anchor="ctr"/>
                <a:lstStyle/>
                <a:p>
                  <a:endParaRPr lang="en-US"/>
                </a:p>
              </p:txBody>
            </p:sp>
            <p:sp>
              <p:nvSpPr>
                <p:cNvPr id="9305" name="Rectangle 89"/>
                <p:cNvSpPr>
                  <a:spLocks noChangeArrowheads="1"/>
                </p:cNvSpPr>
                <p:nvPr/>
              </p:nvSpPr>
              <p:spPr bwMode="hidden">
                <a:xfrm>
                  <a:off x="1200" y="1776"/>
                  <a:ext cx="48" cy="96"/>
                </a:xfrm>
                <a:prstGeom prst="rect">
                  <a:avLst/>
                </a:prstGeom>
                <a:solidFill>
                  <a:schemeClr val="folHlink">
                    <a:alpha val="50000"/>
                  </a:schemeClr>
                </a:solidFill>
                <a:ln w="9525">
                  <a:noFill/>
                  <a:miter lim="800000"/>
                  <a:headEnd/>
                  <a:tailEnd/>
                </a:ln>
                <a:effectLst/>
              </p:spPr>
              <p:txBody>
                <a:bodyPr wrap="none" anchor="ctr"/>
                <a:lstStyle/>
                <a:p>
                  <a:endParaRPr lang="en-US"/>
                </a:p>
              </p:txBody>
            </p:sp>
            <p:sp>
              <p:nvSpPr>
                <p:cNvPr id="9306" name="Rectangle 90"/>
                <p:cNvSpPr>
                  <a:spLocks noChangeArrowheads="1"/>
                </p:cNvSpPr>
                <p:nvPr/>
              </p:nvSpPr>
              <p:spPr bwMode="hidden">
                <a:xfrm>
                  <a:off x="1104" y="1680"/>
                  <a:ext cx="48" cy="144"/>
                </a:xfrm>
                <a:prstGeom prst="rect">
                  <a:avLst/>
                </a:prstGeom>
                <a:solidFill>
                  <a:schemeClr val="folHlink">
                    <a:alpha val="50000"/>
                  </a:schemeClr>
                </a:solidFill>
                <a:ln w="9525">
                  <a:noFill/>
                  <a:miter lim="800000"/>
                  <a:headEnd/>
                  <a:tailEnd/>
                </a:ln>
                <a:effectLst/>
              </p:spPr>
              <p:txBody>
                <a:bodyPr wrap="none" anchor="ctr"/>
                <a:lstStyle/>
                <a:p>
                  <a:endParaRPr lang="en-US"/>
                </a:p>
              </p:txBody>
            </p:sp>
            <p:sp>
              <p:nvSpPr>
                <p:cNvPr id="9307" name="Rectangle 91"/>
                <p:cNvSpPr>
                  <a:spLocks noChangeArrowheads="1"/>
                </p:cNvSpPr>
                <p:nvPr/>
              </p:nvSpPr>
              <p:spPr bwMode="hidden">
                <a:xfrm>
                  <a:off x="1152" y="1680"/>
                  <a:ext cx="192" cy="48"/>
                </a:xfrm>
                <a:prstGeom prst="rect">
                  <a:avLst/>
                </a:prstGeom>
                <a:solidFill>
                  <a:schemeClr val="folHlink">
                    <a:alpha val="50000"/>
                  </a:schemeClr>
                </a:solidFill>
                <a:ln w="9525">
                  <a:noFill/>
                  <a:miter lim="800000"/>
                  <a:headEnd/>
                  <a:tailEnd/>
                </a:ln>
                <a:effectLst/>
              </p:spPr>
              <p:txBody>
                <a:bodyPr wrap="none" anchor="ctr"/>
                <a:lstStyle/>
                <a:p>
                  <a:endParaRPr lang="en-US"/>
                </a:p>
              </p:txBody>
            </p:sp>
            <p:sp>
              <p:nvSpPr>
                <p:cNvPr id="9308" name="Rectangle 92"/>
                <p:cNvSpPr>
                  <a:spLocks noChangeArrowheads="1"/>
                </p:cNvSpPr>
                <p:nvPr/>
              </p:nvSpPr>
              <p:spPr bwMode="hidden">
                <a:xfrm>
                  <a:off x="1296" y="1728"/>
                  <a:ext cx="48" cy="240"/>
                </a:xfrm>
                <a:prstGeom prst="rect">
                  <a:avLst/>
                </a:prstGeom>
                <a:solidFill>
                  <a:schemeClr val="folHlink">
                    <a:alpha val="50000"/>
                  </a:schemeClr>
                </a:solidFill>
                <a:ln w="9525">
                  <a:noFill/>
                  <a:miter lim="800000"/>
                  <a:headEnd/>
                  <a:tailEnd/>
                </a:ln>
                <a:effectLst/>
              </p:spPr>
              <p:txBody>
                <a:bodyPr wrap="none" anchor="ctr"/>
                <a:lstStyle/>
                <a:p>
                  <a:endParaRPr lang="en-US"/>
                </a:p>
              </p:txBody>
            </p:sp>
            <p:sp>
              <p:nvSpPr>
                <p:cNvPr id="9309" name="Rectangle 93"/>
                <p:cNvSpPr>
                  <a:spLocks noChangeArrowheads="1"/>
                </p:cNvSpPr>
                <p:nvPr/>
              </p:nvSpPr>
              <p:spPr bwMode="hidden">
                <a:xfrm>
                  <a:off x="1008" y="1920"/>
                  <a:ext cx="288" cy="48"/>
                </a:xfrm>
                <a:prstGeom prst="rect">
                  <a:avLst/>
                </a:prstGeom>
                <a:solidFill>
                  <a:schemeClr val="folHlink">
                    <a:alpha val="50000"/>
                  </a:schemeClr>
                </a:solidFill>
                <a:ln w="9525">
                  <a:noFill/>
                  <a:miter lim="800000"/>
                  <a:headEnd/>
                  <a:tailEnd/>
                </a:ln>
                <a:effectLst/>
              </p:spPr>
              <p:txBody>
                <a:bodyPr wrap="none" anchor="ctr"/>
                <a:lstStyle/>
                <a:p>
                  <a:endParaRPr lang="en-US"/>
                </a:p>
              </p:txBody>
            </p:sp>
            <p:sp>
              <p:nvSpPr>
                <p:cNvPr id="9310" name="Rectangle 94"/>
                <p:cNvSpPr>
                  <a:spLocks noChangeArrowheads="1"/>
                </p:cNvSpPr>
                <p:nvPr/>
              </p:nvSpPr>
              <p:spPr bwMode="hidden">
                <a:xfrm>
                  <a:off x="1008" y="1584"/>
                  <a:ext cx="48" cy="336"/>
                </a:xfrm>
                <a:prstGeom prst="rect">
                  <a:avLst/>
                </a:prstGeom>
                <a:solidFill>
                  <a:schemeClr val="folHlink">
                    <a:alpha val="50000"/>
                  </a:schemeClr>
                </a:solidFill>
                <a:ln w="9525">
                  <a:noFill/>
                  <a:miter lim="800000"/>
                  <a:headEnd/>
                  <a:tailEnd/>
                </a:ln>
                <a:effectLst/>
              </p:spPr>
              <p:txBody>
                <a:bodyPr wrap="none" anchor="ctr"/>
                <a:lstStyle/>
                <a:p>
                  <a:endParaRPr lang="en-US"/>
                </a:p>
              </p:txBody>
            </p:sp>
            <p:sp>
              <p:nvSpPr>
                <p:cNvPr id="9311" name="Rectangle 95"/>
                <p:cNvSpPr>
                  <a:spLocks noChangeArrowheads="1"/>
                </p:cNvSpPr>
                <p:nvPr/>
              </p:nvSpPr>
              <p:spPr bwMode="hidden">
                <a:xfrm>
                  <a:off x="1056" y="1584"/>
                  <a:ext cx="288" cy="48"/>
                </a:xfrm>
                <a:prstGeom prst="rect">
                  <a:avLst/>
                </a:prstGeom>
                <a:solidFill>
                  <a:schemeClr val="folHlink">
                    <a:alpha val="50000"/>
                  </a:schemeClr>
                </a:solidFill>
                <a:ln w="9525">
                  <a:noFill/>
                  <a:miter lim="800000"/>
                  <a:headEnd/>
                  <a:tailEnd/>
                </a:ln>
                <a:effectLst/>
              </p:spPr>
              <p:txBody>
                <a:bodyPr wrap="none" anchor="ctr"/>
                <a:lstStyle/>
                <a:p>
                  <a:endParaRPr lang="en-US"/>
                </a:p>
              </p:txBody>
            </p:sp>
          </p:grpSp>
          <p:grpSp>
            <p:nvGrpSpPr>
              <p:cNvPr id="9312" name="Group 96"/>
              <p:cNvGrpSpPr>
                <a:grpSpLocks/>
              </p:cNvGrpSpPr>
              <p:nvPr/>
            </p:nvGrpSpPr>
            <p:grpSpPr bwMode="auto">
              <a:xfrm>
                <a:off x="1824" y="144"/>
                <a:ext cx="168" cy="192"/>
                <a:chOff x="1008" y="1584"/>
                <a:chExt cx="336" cy="384"/>
              </a:xfrm>
            </p:grpSpPr>
            <p:sp>
              <p:nvSpPr>
                <p:cNvPr id="9313" name="Rectangle 97"/>
                <p:cNvSpPr>
                  <a:spLocks noChangeArrowheads="1"/>
                </p:cNvSpPr>
                <p:nvPr/>
              </p:nvSpPr>
              <p:spPr bwMode="hidden">
                <a:xfrm>
                  <a:off x="1104" y="1824"/>
                  <a:ext cx="96" cy="48"/>
                </a:xfrm>
                <a:prstGeom prst="rect">
                  <a:avLst/>
                </a:prstGeom>
                <a:solidFill>
                  <a:schemeClr val="folHlink">
                    <a:alpha val="50000"/>
                  </a:schemeClr>
                </a:solidFill>
                <a:ln w="9525">
                  <a:noFill/>
                  <a:miter lim="800000"/>
                  <a:headEnd/>
                  <a:tailEnd/>
                </a:ln>
                <a:effectLst/>
              </p:spPr>
              <p:txBody>
                <a:bodyPr wrap="none" anchor="ctr"/>
                <a:lstStyle/>
                <a:p>
                  <a:endParaRPr lang="en-US"/>
                </a:p>
              </p:txBody>
            </p:sp>
            <p:sp>
              <p:nvSpPr>
                <p:cNvPr id="9314" name="Rectangle 98"/>
                <p:cNvSpPr>
                  <a:spLocks noChangeArrowheads="1"/>
                </p:cNvSpPr>
                <p:nvPr/>
              </p:nvSpPr>
              <p:spPr bwMode="hidden">
                <a:xfrm>
                  <a:off x="1200" y="1776"/>
                  <a:ext cx="48" cy="96"/>
                </a:xfrm>
                <a:prstGeom prst="rect">
                  <a:avLst/>
                </a:prstGeom>
                <a:solidFill>
                  <a:schemeClr val="folHlink">
                    <a:alpha val="50000"/>
                  </a:schemeClr>
                </a:solidFill>
                <a:ln w="9525">
                  <a:noFill/>
                  <a:miter lim="800000"/>
                  <a:headEnd/>
                  <a:tailEnd/>
                </a:ln>
                <a:effectLst/>
              </p:spPr>
              <p:txBody>
                <a:bodyPr wrap="none" anchor="ctr"/>
                <a:lstStyle/>
                <a:p>
                  <a:endParaRPr lang="en-US"/>
                </a:p>
              </p:txBody>
            </p:sp>
            <p:sp>
              <p:nvSpPr>
                <p:cNvPr id="9315" name="Rectangle 99"/>
                <p:cNvSpPr>
                  <a:spLocks noChangeArrowheads="1"/>
                </p:cNvSpPr>
                <p:nvPr/>
              </p:nvSpPr>
              <p:spPr bwMode="hidden">
                <a:xfrm>
                  <a:off x="1104" y="1680"/>
                  <a:ext cx="48" cy="144"/>
                </a:xfrm>
                <a:prstGeom prst="rect">
                  <a:avLst/>
                </a:prstGeom>
                <a:solidFill>
                  <a:schemeClr val="folHlink">
                    <a:alpha val="50000"/>
                  </a:schemeClr>
                </a:solidFill>
                <a:ln w="9525">
                  <a:noFill/>
                  <a:miter lim="800000"/>
                  <a:headEnd/>
                  <a:tailEnd/>
                </a:ln>
                <a:effectLst/>
              </p:spPr>
              <p:txBody>
                <a:bodyPr wrap="none" anchor="ctr"/>
                <a:lstStyle/>
                <a:p>
                  <a:endParaRPr lang="en-US"/>
                </a:p>
              </p:txBody>
            </p:sp>
            <p:sp>
              <p:nvSpPr>
                <p:cNvPr id="9316" name="Rectangle 100"/>
                <p:cNvSpPr>
                  <a:spLocks noChangeArrowheads="1"/>
                </p:cNvSpPr>
                <p:nvPr/>
              </p:nvSpPr>
              <p:spPr bwMode="hidden">
                <a:xfrm>
                  <a:off x="1152" y="1680"/>
                  <a:ext cx="192" cy="48"/>
                </a:xfrm>
                <a:prstGeom prst="rect">
                  <a:avLst/>
                </a:prstGeom>
                <a:solidFill>
                  <a:schemeClr val="folHlink">
                    <a:alpha val="50000"/>
                  </a:schemeClr>
                </a:solidFill>
                <a:ln w="9525">
                  <a:noFill/>
                  <a:miter lim="800000"/>
                  <a:headEnd/>
                  <a:tailEnd/>
                </a:ln>
                <a:effectLst/>
              </p:spPr>
              <p:txBody>
                <a:bodyPr wrap="none" anchor="ctr"/>
                <a:lstStyle/>
                <a:p>
                  <a:endParaRPr lang="en-US"/>
                </a:p>
              </p:txBody>
            </p:sp>
            <p:sp>
              <p:nvSpPr>
                <p:cNvPr id="9317" name="Rectangle 101"/>
                <p:cNvSpPr>
                  <a:spLocks noChangeArrowheads="1"/>
                </p:cNvSpPr>
                <p:nvPr/>
              </p:nvSpPr>
              <p:spPr bwMode="hidden">
                <a:xfrm>
                  <a:off x="1296" y="1728"/>
                  <a:ext cx="48" cy="240"/>
                </a:xfrm>
                <a:prstGeom prst="rect">
                  <a:avLst/>
                </a:prstGeom>
                <a:solidFill>
                  <a:schemeClr val="folHlink">
                    <a:alpha val="50000"/>
                  </a:schemeClr>
                </a:solidFill>
                <a:ln w="9525">
                  <a:noFill/>
                  <a:miter lim="800000"/>
                  <a:headEnd/>
                  <a:tailEnd/>
                </a:ln>
                <a:effectLst/>
              </p:spPr>
              <p:txBody>
                <a:bodyPr wrap="none" anchor="ctr"/>
                <a:lstStyle/>
                <a:p>
                  <a:endParaRPr lang="en-US"/>
                </a:p>
              </p:txBody>
            </p:sp>
            <p:sp>
              <p:nvSpPr>
                <p:cNvPr id="9318" name="Rectangle 102"/>
                <p:cNvSpPr>
                  <a:spLocks noChangeArrowheads="1"/>
                </p:cNvSpPr>
                <p:nvPr/>
              </p:nvSpPr>
              <p:spPr bwMode="hidden">
                <a:xfrm>
                  <a:off x="1008" y="1920"/>
                  <a:ext cx="288" cy="48"/>
                </a:xfrm>
                <a:prstGeom prst="rect">
                  <a:avLst/>
                </a:prstGeom>
                <a:solidFill>
                  <a:schemeClr val="folHlink">
                    <a:alpha val="50000"/>
                  </a:schemeClr>
                </a:solidFill>
                <a:ln w="9525">
                  <a:noFill/>
                  <a:miter lim="800000"/>
                  <a:headEnd/>
                  <a:tailEnd/>
                </a:ln>
                <a:effectLst/>
              </p:spPr>
              <p:txBody>
                <a:bodyPr wrap="none" anchor="ctr"/>
                <a:lstStyle/>
                <a:p>
                  <a:endParaRPr lang="en-US"/>
                </a:p>
              </p:txBody>
            </p:sp>
            <p:sp>
              <p:nvSpPr>
                <p:cNvPr id="9319" name="Rectangle 103"/>
                <p:cNvSpPr>
                  <a:spLocks noChangeArrowheads="1"/>
                </p:cNvSpPr>
                <p:nvPr/>
              </p:nvSpPr>
              <p:spPr bwMode="hidden">
                <a:xfrm>
                  <a:off x="1008" y="1584"/>
                  <a:ext cx="48" cy="336"/>
                </a:xfrm>
                <a:prstGeom prst="rect">
                  <a:avLst/>
                </a:prstGeom>
                <a:solidFill>
                  <a:schemeClr val="folHlink">
                    <a:alpha val="50000"/>
                  </a:schemeClr>
                </a:solidFill>
                <a:ln w="9525">
                  <a:noFill/>
                  <a:miter lim="800000"/>
                  <a:headEnd/>
                  <a:tailEnd/>
                </a:ln>
                <a:effectLst/>
              </p:spPr>
              <p:txBody>
                <a:bodyPr wrap="none" anchor="ctr"/>
                <a:lstStyle/>
                <a:p>
                  <a:endParaRPr lang="en-US"/>
                </a:p>
              </p:txBody>
            </p:sp>
            <p:sp>
              <p:nvSpPr>
                <p:cNvPr id="9320" name="Rectangle 104"/>
                <p:cNvSpPr>
                  <a:spLocks noChangeArrowheads="1"/>
                </p:cNvSpPr>
                <p:nvPr/>
              </p:nvSpPr>
              <p:spPr bwMode="hidden">
                <a:xfrm>
                  <a:off x="1056" y="1584"/>
                  <a:ext cx="288" cy="48"/>
                </a:xfrm>
                <a:prstGeom prst="rect">
                  <a:avLst/>
                </a:prstGeom>
                <a:solidFill>
                  <a:schemeClr val="folHlink">
                    <a:alpha val="50000"/>
                  </a:schemeClr>
                </a:solidFill>
                <a:ln w="9525">
                  <a:noFill/>
                  <a:miter lim="800000"/>
                  <a:headEnd/>
                  <a:tailEnd/>
                </a:ln>
                <a:effectLst/>
              </p:spPr>
              <p:txBody>
                <a:bodyPr wrap="none" anchor="ctr"/>
                <a:lstStyle/>
                <a:p>
                  <a:endParaRPr lang="en-US"/>
                </a:p>
              </p:txBody>
            </p:sp>
          </p:grpSp>
          <p:grpSp>
            <p:nvGrpSpPr>
              <p:cNvPr id="9321" name="Group 105"/>
              <p:cNvGrpSpPr>
                <a:grpSpLocks/>
              </p:cNvGrpSpPr>
              <p:nvPr/>
            </p:nvGrpSpPr>
            <p:grpSpPr bwMode="auto">
              <a:xfrm>
                <a:off x="2496" y="528"/>
                <a:ext cx="168" cy="192"/>
                <a:chOff x="1008" y="1584"/>
                <a:chExt cx="336" cy="384"/>
              </a:xfrm>
            </p:grpSpPr>
            <p:sp>
              <p:nvSpPr>
                <p:cNvPr id="9322" name="Rectangle 106"/>
                <p:cNvSpPr>
                  <a:spLocks noChangeArrowheads="1"/>
                </p:cNvSpPr>
                <p:nvPr/>
              </p:nvSpPr>
              <p:spPr bwMode="hidden">
                <a:xfrm>
                  <a:off x="1104" y="1824"/>
                  <a:ext cx="96" cy="48"/>
                </a:xfrm>
                <a:prstGeom prst="rect">
                  <a:avLst/>
                </a:prstGeom>
                <a:solidFill>
                  <a:schemeClr val="folHlink">
                    <a:alpha val="50000"/>
                  </a:schemeClr>
                </a:solidFill>
                <a:ln w="9525">
                  <a:noFill/>
                  <a:miter lim="800000"/>
                  <a:headEnd/>
                  <a:tailEnd/>
                </a:ln>
                <a:effectLst/>
              </p:spPr>
              <p:txBody>
                <a:bodyPr wrap="none" anchor="ctr"/>
                <a:lstStyle/>
                <a:p>
                  <a:endParaRPr lang="en-US"/>
                </a:p>
              </p:txBody>
            </p:sp>
            <p:sp>
              <p:nvSpPr>
                <p:cNvPr id="9323" name="Rectangle 107"/>
                <p:cNvSpPr>
                  <a:spLocks noChangeArrowheads="1"/>
                </p:cNvSpPr>
                <p:nvPr/>
              </p:nvSpPr>
              <p:spPr bwMode="hidden">
                <a:xfrm>
                  <a:off x="1200" y="1776"/>
                  <a:ext cx="48" cy="96"/>
                </a:xfrm>
                <a:prstGeom prst="rect">
                  <a:avLst/>
                </a:prstGeom>
                <a:solidFill>
                  <a:schemeClr val="folHlink">
                    <a:alpha val="50000"/>
                  </a:schemeClr>
                </a:solidFill>
                <a:ln w="9525">
                  <a:noFill/>
                  <a:miter lim="800000"/>
                  <a:headEnd/>
                  <a:tailEnd/>
                </a:ln>
                <a:effectLst/>
              </p:spPr>
              <p:txBody>
                <a:bodyPr wrap="none" anchor="ctr"/>
                <a:lstStyle/>
                <a:p>
                  <a:endParaRPr lang="en-US"/>
                </a:p>
              </p:txBody>
            </p:sp>
            <p:sp>
              <p:nvSpPr>
                <p:cNvPr id="9324" name="Rectangle 108"/>
                <p:cNvSpPr>
                  <a:spLocks noChangeArrowheads="1"/>
                </p:cNvSpPr>
                <p:nvPr/>
              </p:nvSpPr>
              <p:spPr bwMode="hidden">
                <a:xfrm>
                  <a:off x="1104" y="1680"/>
                  <a:ext cx="48" cy="144"/>
                </a:xfrm>
                <a:prstGeom prst="rect">
                  <a:avLst/>
                </a:prstGeom>
                <a:solidFill>
                  <a:schemeClr val="folHlink">
                    <a:alpha val="50000"/>
                  </a:schemeClr>
                </a:solidFill>
                <a:ln w="9525">
                  <a:noFill/>
                  <a:miter lim="800000"/>
                  <a:headEnd/>
                  <a:tailEnd/>
                </a:ln>
                <a:effectLst/>
              </p:spPr>
              <p:txBody>
                <a:bodyPr wrap="none" anchor="ctr"/>
                <a:lstStyle/>
                <a:p>
                  <a:endParaRPr lang="en-US"/>
                </a:p>
              </p:txBody>
            </p:sp>
            <p:sp>
              <p:nvSpPr>
                <p:cNvPr id="9325" name="Rectangle 109"/>
                <p:cNvSpPr>
                  <a:spLocks noChangeArrowheads="1"/>
                </p:cNvSpPr>
                <p:nvPr/>
              </p:nvSpPr>
              <p:spPr bwMode="hidden">
                <a:xfrm>
                  <a:off x="1152" y="1680"/>
                  <a:ext cx="192" cy="48"/>
                </a:xfrm>
                <a:prstGeom prst="rect">
                  <a:avLst/>
                </a:prstGeom>
                <a:solidFill>
                  <a:schemeClr val="folHlink">
                    <a:alpha val="50000"/>
                  </a:schemeClr>
                </a:solidFill>
                <a:ln w="9525">
                  <a:noFill/>
                  <a:miter lim="800000"/>
                  <a:headEnd/>
                  <a:tailEnd/>
                </a:ln>
                <a:effectLst/>
              </p:spPr>
              <p:txBody>
                <a:bodyPr wrap="none" anchor="ctr"/>
                <a:lstStyle/>
                <a:p>
                  <a:endParaRPr lang="en-US"/>
                </a:p>
              </p:txBody>
            </p:sp>
            <p:sp>
              <p:nvSpPr>
                <p:cNvPr id="9326" name="Rectangle 110"/>
                <p:cNvSpPr>
                  <a:spLocks noChangeArrowheads="1"/>
                </p:cNvSpPr>
                <p:nvPr/>
              </p:nvSpPr>
              <p:spPr bwMode="hidden">
                <a:xfrm>
                  <a:off x="1296" y="1728"/>
                  <a:ext cx="48" cy="240"/>
                </a:xfrm>
                <a:prstGeom prst="rect">
                  <a:avLst/>
                </a:prstGeom>
                <a:solidFill>
                  <a:schemeClr val="folHlink">
                    <a:alpha val="50000"/>
                  </a:schemeClr>
                </a:solidFill>
                <a:ln w="9525">
                  <a:noFill/>
                  <a:miter lim="800000"/>
                  <a:headEnd/>
                  <a:tailEnd/>
                </a:ln>
                <a:effectLst/>
              </p:spPr>
              <p:txBody>
                <a:bodyPr wrap="none" anchor="ctr"/>
                <a:lstStyle/>
                <a:p>
                  <a:endParaRPr lang="en-US"/>
                </a:p>
              </p:txBody>
            </p:sp>
            <p:sp>
              <p:nvSpPr>
                <p:cNvPr id="9327" name="Rectangle 111"/>
                <p:cNvSpPr>
                  <a:spLocks noChangeArrowheads="1"/>
                </p:cNvSpPr>
                <p:nvPr/>
              </p:nvSpPr>
              <p:spPr bwMode="hidden">
                <a:xfrm>
                  <a:off x="1008" y="1920"/>
                  <a:ext cx="288" cy="48"/>
                </a:xfrm>
                <a:prstGeom prst="rect">
                  <a:avLst/>
                </a:prstGeom>
                <a:solidFill>
                  <a:schemeClr val="folHlink">
                    <a:alpha val="50000"/>
                  </a:schemeClr>
                </a:solidFill>
                <a:ln w="9525">
                  <a:noFill/>
                  <a:miter lim="800000"/>
                  <a:headEnd/>
                  <a:tailEnd/>
                </a:ln>
                <a:effectLst/>
              </p:spPr>
              <p:txBody>
                <a:bodyPr wrap="none" anchor="ctr"/>
                <a:lstStyle/>
                <a:p>
                  <a:endParaRPr lang="en-US"/>
                </a:p>
              </p:txBody>
            </p:sp>
            <p:sp>
              <p:nvSpPr>
                <p:cNvPr id="9328" name="Rectangle 112"/>
                <p:cNvSpPr>
                  <a:spLocks noChangeArrowheads="1"/>
                </p:cNvSpPr>
                <p:nvPr/>
              </p:nvSpPr>
              <p:spPr bwMode="hidden">
                <a:xfrm>
                  <a:off x="1008" y="1584"/>
                  <a:ext cx="48" cy="336"/>
                </a:xfrm>
                <a:prstGeom prst="rect">
                  <a:avLst/>
                </a:prstGeom>
                <a:solidFill>
                  <a:schemeClr val="folHlink">
                    <a:alpha val="50000"/>
                  </a:schemeClr>
                </a:solidFill>
                <a:ln w="9525">
                  <a:noFill/>
                  <a:miter lim="800000"/>
                  <a:headEnd/>
                  <a:tailEnd/>
                </a:ln>
                <a:effectLst/>
              </p:spPr>
              <p:txBody>
                <a:bodyPr wrap="none" anchor="ctr"/>
                <a:lstStyle/>
                <a:p>
                  <a:endParaRPr lang="en-US"/>
                </a:p>
              </p:txBody>
            </p:sp>
            <p:sp>
              <p:nvSpPr>
                <p:cNvPr id="9329" name="Rectangle 113"/>
                <p:cNvSpPr>
                  <a:spLocks noChangeArrowheads="1"/>
                </p:cNvSpPr>
                <p:nvPr/>
              </p:nvSpPr>
              <p:spPr bwMode="hidden">
                <a:xfrm>
                  <a:off x="1056" y="1584"/>
                  <a:ext cx="288" cy="48"/>
                </a:xfrm>
                <a:prstGeom prst="rect">
                  <a:avLst/>
                </a:prstGeom>
                <a:solidFill>
                  <a:schemeClr val="folHlink">
                    <a:alpha val="50000"/>
                  </a:schemeClr>
                </a:solidFill>
                <a:ln w="9525">
                  <a:noFill/>
                  <a:miter lim="800000"/>
                  <a:headEnd/>
                  <a:tailEnd/>
                </a:ln>
                <a:effectLst/>
              </p:spPr>
              <p:txBody>
                <a:bodyPr wrap="none" anchor="ctr"/>
                <a:lstStyle/>
                <a:p>
                  <a:endParaRPr lang="en-US"/>
                </a:p>
              </p:txBody>
            </p:sp>
          </p:grpSp>
          <p:grpSp>
            <p:nvGrpSpPr>
              <p:cNvPr id="9330" name="Group 114"/>
              <p:cNvGrpSpPr>
                <a:grpSpLocks/>
              </p:cNvGrpSpPr>
              <p:nvPr/>
            </p:nvGrpSpPr>
            <p:grpSpPr bwMode="auto">
              <a:xfrm>
                <a:off x="2016" y="1056"/>
                <a:ext cx="168" cy="192"/>
                <a:chOff x="1008" y="1584"/>
                <a:chExt cx="336" cy="384"/>
              </a:xfrm>
            </p:grpSpPr>
            <p:sp>
              <p:nvSpPr>
                <p:cNvPr id="9331" name="Rectangle 115"/>
                <p:cNvSpPr>
                  <a:spLocks noChangeArrowheads="1"/>
                </p:cNvSpPr>
                <p:nvPr/>
              </p:nvSpPr>
              <p:spPr bwMode="hidden">
                <a:xfrm>
                  <a:off x="1104" y="1824"/>
                  <a:ext cx="96" cy="48"/>
                </a:xfrm>
                <a:prstGeom prst="rect">
                  <a:avLst/>
                </a:prstGeom>
                <a:solidFill>
                  <a:schemeClr val="folHlink">
                    <a:alpha val="50000"/>
                  </a:schemeClr>
                </a:solidFill>
                <a:ln w="9525">
                  <a:noFill/>
                  <a:miter lim="800000"/>
                  <a:headEnd/>
                  <a:tailEnd/>
                </a:ln>
                <a:effectLst/>
              </p:spPr>
              <p:txBody>
                <a:bodyPr wrap="none" anchor="ctr"/>
                <a:lstStyle/>
                <a:p>
                  <a:endParaRPr lang="en-US"/>
                </a:p>
              </p:txBody>
            </p:sp>
            <p:sp>
              <p:nvSpPr>
                <p:cNvPr id="9332" name="Rectangle 116"/>
                <p:cNvSpPr>
                  <a:spLocks noChangeArrowheads="1"/>
                </p:cNvSpPr>
                <p:nvPr/>
              </p:nvSpPr>
              <p:spPr bwMode="hidden">
                <a:xfrm>
                  <a:off x="1200" y="1776"/>
                  <a:ext cx="48" cy="96"/>
                </a:xfrm>
                <a:prstGeom prst="rect">
                  <a:avLst/>
                </a:prstGeom>
                <a:solidFill>
                  <a:schemeClr val="folHlink">
                    <a:alpha val="50000"/>
                  </a:schemeClr>
                </a:solidFill>
                <a:ln w="9525">
                  <a:noFill/>
                  <a:miter lim="800000"/>
                  <a:headEnd/>
                  <a:tailEnd/>
                </a:ln>
                <a:effectLst/>
              </p:spPr>
              <p:txBody>
                <a:bodyPr wrap="none" anchor="ctr"/>
                <a:lstStyle/>
                <a:p>
                  <a:endParaRPr lang="en-US"/>
                </a:p>
              </p:txBody>
            </p:sp>
            <p:sp>
              <p:nvSpPr>
                <p:cNvPr id="9333" name="Rectangle 117"/>
                <p:cNvSpPr>
                  <a:spLocks noChangeArrowheads="1"/>
                </p:cNvSpPr>
                <p:nvPr/>
              </p:nvSpPr>
              <p:spPr bwMode="hidden">
                <a:xfrm>
                  <a:off x="1104" y="1680"/>
                  <a:ext cx="48" cy="144"/>
                </a:xfrm>
                <a:prstGeom prst="rect">
                  <a:avLst/>
                </a:prstGeom>
                <a:solidFill>
                  <a:schemeClr val="folHlink">
                    <a:alpha val="50000"/>
                  </a:schemeClr>
                </a:solidFill>
                <a:ln w="9525">
                  <a:noFill/>
                  <a:miter lim="800000"/>
                  <a:headEnd/>
                  <a:tailEnd/>
                </a:ln>
                <a:effectLst/>
              </p:spPr>
              <p:txBody>
                <a:bodyPr wrap="none" anchor="ctr"/>
                <a:lstStyle/>
                <a:p>
                  <a:endParaRPr lang="en-US"/>
                </a:p>
              </p:txBody>
            </p:sp>
            <p:sp>
              <p:nvSpPr>
                <p:cNvPr id="9334" name="Rectangle 118"/>
                <p:cNvSpPr>
                  <a:spLocks noChangeArrowheads="1"/>
                </p:cNvSpPr>
                <p:nvPr/>
              </p:nvSpPr>
              <p:spPr bwMode="hidden">
                <a:xfrm>
                  <a:off x="1152" y="1680"/>
                  <a:ext cx="192" cy="48"/>
                </a:xfrm>
                <a:prstGeom prst="rect">
                  <a:avLst/>
                </a:prstGeom>
                <a:solidFill>
                  <a:schemeClr val="folHlink">
                    <a:alpha val="50000"/>
                  </a:schemeClr>
                </a:solidFill>
                <a:ln w="9525">
                  <a:noFill/>
                  <a:miter lim="800000"/>
                  <a:headEnd/>
                  <a:tailEnd/>
                </a:ln>
                <a:effectLst/>
              </p:spPr>
              <p:txBody>
                <a:bodyPr wrap="none" anchor="ctr"/>
                <a:lstStyle/>
                <a:p>
                  <a:endParaRPr lang="en-US"/>
                </a:p>
              </p:txBody>
            </p:sp>
            <p:sp>
              <p:nvSpPr>
                <p:cNvPr id="9335" name="Rectangle 119"/>
                <p:cNvSpPr>
                  <a:spLocks noChangeArrowheads="1"/>
                </p:cNvSpPr>
                <p:nvPr/>
              </p:nvSpPr>
              <p:spPr bwMode="hidden">
                <a:xfrm>
                  <a:off x="1296" y="1728"/>
                  <a:ext cx="48" cy="240"/>
                </a:xfrm>
                <a:prstGeom prst="rect">
                  <a:avLst/>
                </a:prstGeom>
                <a:solidFill>
                  <a:schemeClr val="folHlink">
                    <a:alpha val="50000"/>
                  </a:schemeClr>
                </a:solidFill>
                <a:ln w="9525">
                  <a:noFill/>
                  <a:miter lim="800000"/>
                  <a:headEnd/>
                  <a:tailEnd/>
                </a:ln>
                <a:effectLst/>
              </p:spPr>
              <p:txBody>
                <a:bodyPr wrap="none" anchor="ctr"/>
                <a:lstStyle/>
                <a:p>
                  <a:endParaRPr lang="en-US"/>
                </a:p>
              </p:txBody>
            </p:sp>
            <p:sp>
              <p:nvSpPr>
                <p:cNvPr id="9336" name="Rectangle 120"/>
                <p:cNvSpPr>
                  <a:spLocks noChangeArrowheads="1"/>
                </p:cNvSpPr>
                <p:nvPr/>
              </p:nvSpPr>
              <p:spPr bwMode="hidden">
                <a:xfrm>
                  <a:off x="1008" y="1920"/>
                  <a:ext cx="288" cy="48"/>
                </a:xfrm>
                <a:prstGeom prst="rect">
                  <a:avLst/>
                </a:prstGeom>
                <a:solidFill>
                  <a:schemeClr val="folHlink">
                    <a:alpha val="50000"/>
                  </a:schemeClr>
                </a:solidFill>
                <a:ln w="9525">
                  <a:noFill/>
                  <a:miter lim="800000"/>
                  <a:headEnd/>
                  <a:tailEnd/>
                </a:ln>
                <a:effectLst/>
              </p:spPr>
              <p:txBody>
                <a:bodyPr wrap="none" anchor="ctr"/>
                <a:lstStyle/>
                <a:p>
                  <a:endParaRPr lang="en-US"/>
                </a:p>
              </p:txBody>
            </p:sp>
            <p:sp>
              <p:nvSpPr>
                <p:cNvPr id="9337" name="Rectangle 121"/>
                <p:cNvSpPr>
                  <a:spLocks noChangeArrowheads="1"/>
                </p:cNvSpPr>
                <p:nvPr/>
              </p:nvSpPr>
              <p:spPr bwMode="hidden">
                <a:xfrm>
                  <a:off x="1008" y="1584"/>
                  <a:ext cx="48" cy="336"/>
                </a:xfrm>
                <a:prstGeom prst="rect">
                  <a:avLst/>
                </a:prstGeom>
                <a:solidFill>
                  <a:schemeClr val="folHlink">
                    <a:alpha val="50000"/>
                  </a:schemeClr>
                </a:solidFill>
                <a:ln w="9525">
                  <a:noFill/>
                  <a:miter lim="800000"/>
                  <a:headEnd/>
                  <a:tailEnd/>
                </a:ln>
                <a:effectLst/>
              </p:spPr>
              <p:txBody>
                <a:bodyPr wrap="none" anchor="ctr"/>
                <a:lstStyle/>
                <a:p>
                  <a:endParaRPr lang="en-US"/>
                </a:p>
              </p:txBody>
            </p:sp>
            <p:sp>
              <p:nvSpPr>
                <p:cNvPr id="9338" name="Rectangle 122"/>
                <p:cNvSpPr>
                  <a:spLocks noChangeArrowheads="1"/>
                </p:cNvSpPr>
                <p:nvPr/>
              </p:nvSpPr>
              <p:spPr bwMode="hidden">
                <a:xfrm>
                  <a:off x="1056" y="1584"/>
                  <a:ext cx="288" cy="48"/>
                </a:xfrm>
                <a:prstGeom prst="rect">
                  <a:avLst/>
                </a:prstGeom>
                <a:solidFill>
                  <a:schemeClr val="folHlink">
                    <a:alpha val="50000"/>
                  </a:schemeClr>
                </a:solidFill>
                <a:ln w="9525">
                  <a:noFill/>
                  <a:miter lim="800000"/>
                  <a:headEnd/>
                  <a:tailEnd/>
                </a:ln>
                <a:effectLst/>
              </p:spPr>
              <p:txBody>
                <a:bodyPr wrap="none" anchor="ctr"/>
                <a:lstStyle/>
                <a:p>
                  <a:endParaRPr lang="en-US"/>
                </a:p>
              </p:txBody>
            </p:sp>
          </p:grpSp>
          <p:grpSp>
            <p:nvGrpSpPr>
              <p:cNvPr id="9339" name="Group 123"/>
              <p:cNvGrpSpPr>
                <a:grpSpLocks/>
              </p:cNvGrpSpPr>
              <p:nvPr/>
            </p:nvGrpSpPr>
            <p:grpSpPr bwMode="auto">
              <a:xfrm>
                <a:off x="3360" y="960"/>
                <a:ext cx="168" cy="192"/>
                <a:chOff x="1008" y="1584"/>
                <a:chExt cx="336" cy="384"/>
              </a:xfrm>
            </p:grpSpPr>
            <p:sp>
              <p:nvSpPr>
                <p:cNvPr id="9340" name="Rectangle 124"/>
                <p:cNvSpPr>
                  <a:spLocks noChangeArrowheads="1"/>
                </p:cNvSpPr>
                <p:nvPr/>
              </p:nvSpPr>
              <p:spPr bwMode="hidden">
                <a:xfrm>
                  <a:off x="1104" y="1824"/>
                  <a:ext cx="96" cy="48"/>
                </a:xfrm>
                <a:prstGeom prst="rect">
                  <a:avLst/>
                </a:prstGeom>
                <a:solidFill>
                  <a:schemeClr val="folHlink">
                    <a:alpha val="50000"/>
                  </a:schemeClr>
                </a:solidFill>
                <a:ln w="9525">
                  <a:noFill/>
                  <a:miter lim="800000"/>
                  <a:headEnd/>
                  <a:tailEnd/>
                </a:ln>
                <a:effectLst/>
              </p:spPr>
              <p:txBody>
                <a:bodyPr wrap="none" anchor="ctr"/>
                <a:lstStyle/>
                <a:p>
                  <a:endParaRPr lang="en-US"/>
                </a:p>
              </p:txBody>
            </p:sp>
            <p:sp>
              <p:nvSpPr>
                <p:cNvPr id="9341" name="Rectangle 125"/>
                <p:cNvSpPr>
                  <a:spLocks noChangeArrowheads="1"/>
                </p:cNvSpPr>
                <p:nvPr/>
              </p:nvSpPr>
              <p:spPr bwMode="hidden">
                <a:xfrm>
                  <a:off x="1200" y="1776"/>
                  <a:ext cx="48" cy="96"/>
                </a:xfrm>
                <a:prstGeom prst="rect">
                  <a:avLst/>
                </a:prstGeom>
                <a:solidFill>
                  <a:schemeClr val="folHlink">
                    <a:alpha val="50000"/>
                  </a:schemeClr>
                </a:solidFill>
                <a:ln w="9525">
                  <a:noFill/>
                  <a:miter lim="800000"/>
                  <a:headEnd/>
                  <a:tailEnd/>
                </a:ln>
                <a:effectLst/>
              </p:spPr>
              <p:txBody>
                <a:bodyPr wrap="none" anchor="ctr"/>
                <a:lstStyle/>
                <a:p>
                  <a:endParaRPr lang="en-US"/>
                </a:p>
              </p:txBody>
            </p:sp>
            <p:sp>
              <p:nvSpPr>
                <p:cNvPr id="9342" name="Rectangle 126"/>
                <p:cNvSpPr>
                  <a:spLocks noChangeArrowheads="1"/>
                </p:cNvSpPr>
                <p:nvPr/>
              </p:nvSpPr>
              <p:spPr bwMode="hidden">
                <a:xfrm>
                  <a:off x="1104" y="1680"/>
                  <a:ext cx="48" cy="144"/>
                </a:xfrm>
                <a:prstGeom prst="rect">
                  <a:avLst/>
                </a:prstGeom>
                <a:solidFill>
                  <a:schemeClr val="folHlink">
                    <a:alpha val="50000"/>
                  </a:schemeClr>
                </a:solidFill>
                <a:ln w="9525">
                  <a:noFill/>
                  <a:miter lim="800000"/>
                  <a:headEnd/>
                  <a:tailEnd/>
                </a:ln>
                <a:effectLst/>
              </p:spPr>
              <p:txBody>
                <a:bodyPr wrap="none" anchor="ctr"/>
                <a:lstStyle/>
                <a:p>
                  <a:endParaRPr lang="en-US"/>
                </a:p>
              </p:txBody>
            </p:sp>
            <p:sp>
              <p:nvSpPr>
                <p:cNvPr id="9343" name="Rectangle 127"/>
                <p:cNvSpPr>
                  <a:spLocks noChangeArrowheads="1"/>
                </p:cNvSpPr>
                <p:nvPr/>
              </p:nvSpPr>
              <p:spPr bwMode="hidden">
                <a:xfrm>
                  <a:off x="1152" y="1680"/>
                  <a:ext cx="192" cy="48"/>
                </a:xfrm>
                <a:prstGeom prst="rect">
                  <a:avLst/>
                </a:prstGeom>
                <a:solidFill>
                  <a:schemeClr val="folHlink">
                    <a:alpha val="50000"/>
                  </a:schemeClr>
                </a:solidFill>
                <a:ln w="9525">
                  <a:noFill/>
                  <a:miter lim="800000"/>
                  <a:headEnd/>
                  <a:tailEnd/>
                </a:ln>
                <a:effectLst/>
              </p:spPr>
              <p:txBody>
                <a:bodyPr wrap="none" anchor="ctr"/>
                <a:lstStyle/>
                <a:p>
                  <a:endParaRPr lang="en-US"/>
                </a:p>
              </p:txBody>
            </p:sp>
            <p:sp>
              <p:nvSpPr>
                <p:cNvPr id="9344" name="Rectangle 128"/>
                <p:cNvSpPr>
                  <a:spLocks noChangeArrowheads="1"/>
                </p:cNvSpPr>
                <p:nvPr/>
              </p:nvSpPr>
              <p:spPr bwMode="hidden">
                <a:xfrm>
                  <a:off x="1296" y="1728"/>
                  <a:ext cx="48" cy="240"/>
                </a:xfrm>
                <a:prstGeom prst="rect">
                  <a:avLst/>
                </a:prstGeom>
                <a:solidFill>
                  <a:schemeClr val="folHlink">
                    <a:alpha val="50000"/>
                  </a:schemeClr>
                </a:solidFill>
                <a:ln w="9525">
                  <a:noFill/>
                  <a:miter lim="800000"/>
                  <a:headEnd/>
                  <a:tailEnd/>
                </a:ln>
                <a:effectLst/>
              </p:spPr>
              <p:txBody>
                <a:bodyPr wrap="none" anchor="ctr"/>
                <a:lstStyle/>
                <a:p>
                  <a:endParaRPr lang="en-US"/>
                </a:p>
              </p:txBody>
            </p:sp>
            <p:sp>
              <p:nvSpPr>
                <p:cNvPr id="9345" name="Rectangle 129"/>
                <p:cNvSpPr>
                  <a:spLocks noChangeArrowheads="1"/>
                </p:cNvSpPr>
                <p:nvPr/>
              </p:nvSpPr>
              <p:spPr bwMode="hidden">
                <a:xfrm>
                  <a:off x="1008" y="1920"/>
                  <a:ext cx="288" cy="48"/>
                </a:xfrm>
                <a:prstGeom prst="rect">
                  <a:avLst/>
                </a:prstGeom>
                <a:solidFill>
                  <a:schemeClr val="folHlink">
                    <a:alpha val="50000"/>
                  </a:schemeClr>
                </a:solidFill>
                <a:ln w="9525">
                  <a:noFill/>
                  <a:miter lim="800000"/>
                  <a:headEnd/>
                  <a:tailEnd/>
                </a:ln>
                <a:effectLst/>
              </p:spPr>
              <p:txBody>
                <a:bodyPr wrap="none" anchor="ctr"/>
                <a:lstStyle/>
                <a:p>
                  <a:endParaRPr lang="en-US"/>
                </a:p>
              </p:txBody>
            </p:sp>
            <p:sp>
              <p:nvSpPr>
                <p:cNvPr id="9346" name="Rectangle 130"/>
                <p:cNvSpPr>
                  <a:spLocks noChangeArrowheads="1"/>
                </p:cNvSpPr>
                <p:nvPr/>
              </p:nvSpPr>
              <p:spPr bwMode="hidden">
                <a:xfrm>
                  <a:off x="1008" y="1584"/>
                  <a:ext cx="48" cy="336"/>
                </a:xfrm>
                <a:prstGeom prst="rect">
                  <a:avLst/>
                </a:prstGeom>
                <a:solidFill>
                  <a:schemeClr val="folHlink">
                    <a:alpha val="50000"/>
                  </a:schemeClr>
                </a:solidFill>
                <a:ln w="9525">
                  <a:noFill/>
                  <a:miter lim="800000"/>
                  <a:headEnd/>
                  <a:tailEnd/>
                </a:ln>
                <a:effectLst/>
              </p:spPr>
              <p:txBody>
                <a:bodyPr wrap="none" anchor="ctr"/>
                <a:lstStyle/>
                <a:p>
                  <a:endParaRPr lang="en-US"/>
                </a:p>
              </p:txBody>
            </p:sp>
            <p:sp>
              <p:nvSpPr>
                <p:cNvPr id="9347" name="Rectangle 131"/>
                <p:cNvSpPr>
                  <a:spLocks noChangeArrowheads="1"/>
                </p:cNvSpPr>
                <p:nvPr/>
              </p:nvSpPr>
              <p:spPr bwMode="hidden">
                <a:xfrm>
                  <a:off x="1056" y="1584"/>
                  <a:ext cx="288" cy="48"/>
                </a:xfrm>
                <a:prstGeom prst="rect">
                  <a:avLst/>
                </a:prstGeom>
                <a:solidFill>
                  <a:schemeClr val="folHlink">
                    <a:alpha val="50000"/>
                  </a:schemeClr>
                </a:solidFill>
                <a:ln w="9525">
                  <a:noFill/>
                  <a:miter lim="800000"/>
                  <a:headEnd/>
                  <a:tailEnd/>
                </a:ln>
                <a:effectLst/>
              </p:spPr>
              <p:txBody>
                <a:bodyPr wrap="none" anchor="ctr"/>
                <a:lstStyle/>
                <a:p>
                  <a:endParaRPr lang="en-US"/>
                </a:p>
              </p:txBody>
            </p:sp>
          </p:grpSp>
          <p:grpSp>
            <p:nvGrpSpPr>
              <p:cNvPr id="9348" name="Group 132"/>
              <p:cNvGrpSpPr>
                <a:grpSpLocks/>
              </p:cNvGrpSpPr>
              <p:nvPr/>
            </p:nvGrpSpPr>
            <p:grpSpPr bwMode="auto">
              <a:xfrm>
                <a:off x="2784" y="1344"/>
                <a:ext cx="168" cy="192"/>
                <a:chOff x="1008" y="1584"/>
                <a:chExt cx="336" cy="384"/>
              </a:xfrm>
            </p:grpSpPr>
            <p:sp>
              <p:nvSpPr>
                <p:cNvPr id="9349" name="Rectangle 133"/>
                <p:cNvSpPr>
                  <a:spLocks noChangeArrowheads="1"/>
                </p:cNvSpPr>
                <p:nvPr/>
              </p:nvSpPr>
              <p:spPr bwMode="hidden">
                <a:xfrm>
                  <a:off x="1104" y="1824"/>
                  <a:ext cx="96" cy="48"/>
                </a:xfrm>
                <a:prstGeom prst="rect">
                  <a:avLst/>
                </a:prstGeom>
                <a:solidFill>
                  <a:schemeClr val="folHlink">
                    <a:alpha val="50000"/>
                  </a:schemeClr>
                </a:solidFill>
                <a:ln w="9525">
                  <a:noFill/>
                  <a:miter lim="800000"/>
                  <a:headEnd/>
                  <a:tailEnd/>
                </a:ln>
                <a:effectLst/>
              </p:spPr>
              <p:txBody>
                <a:bodyPr wrap="none" anchor="ctr"/>
                <a:lstStyle/>
                <a:p>
                  <a:endParaRPr lang="en-US"/>
                </a:p>
              </p:txBody>
            </p:sp>
            <p:sp>
              <p:nvSpPr>
                <p:cNvPr id="9350" name="Rectangle 134"/>
                <p:cNvSpPr>
                  <a:spLocks noChangeArrowheads="1"/>
                </p:cNvSpPr>
                <p:nvPr/>
              </p:nvSpPr>
              <p:spPr bwMode="hidden">
                <a:xfrm>
                  <a:off x="1200" y="1776"/>
                  <a:ext cx="48" cy="96"/>
                </a:xfrm>
                <a:prstGeom prst="rect">
                  <a:avLst/>
                </a:prstGeom>
                <a:solidFill>
                  <a:schemeClr val="folHlink">
                    <a:alpha val="50000"/>
                  </a:schemeClr>
                </a:solidFill>
                <a:ln w="9525">
                  <a:noFill/>
                  <a:miter lim="800000"/>
                  <a:headEnd/>
                  <a:tailEnd/>
                </a:ln>
                <a:effectLst/>
              </p:spPr>
              <p:txBody>
                <a:bodyPr wrap="none" anchor="ctr"/>
                <a:lstStyle/>
                <a:p>
                  <a:endParaRPr lang="en-US"/>
                </a:p>
              </p:txBody>
            </p:sp>
            <p:sp>
              <p:nvSpPr>
                <p:cNvPr id="9351" name="Rectangle 135"/>
                <p:cNvSpPr>
                  <a:spLocks noChangeArrowheads="1"/>
                </p:cNvSpPr>
                <p:nvPr/>
              </p:nvSpPr>
              <p:spPr bwMode="hidden">
                <a:xfrm>
                  <a:off x="1104" y="1680"/>
                  <a:ext cx="48" cy="144"/>
                </a:xfrm>
                <a:prstGeom prst="rect">
                  <a:avLst/>
                </a:prstGeom>
                <a:solidFill>
                  <a:schemeClr val="folHlink">
                    <a:alpha val="50000"/>
                  </a:schemeClr>
                </a:solidFill>
                <a:ln w="9525">
                  <a:noFill/>
                  <a:miter lim="800000"/>
                  <a:headEnd/>
                  <a:tailEnd/>
                </a:ln>
                <a:effectLst/>
              </p:spPr>
              <p:txBody>
                <a:bodyPr wrap="none" anchor="ctr"/>
                <a:lstStyle/>
                <a:p>
                  <a:endParaRPr lang="en-US"/>
                </a:p>
              </p:txBody>
            </p:sp>
            <p:sp>
              <p:nvSpPr>
                <p:cNvPr id="9352" name="Rectangle 136"/>
                <p:cNvSpPr>
                  <a:spLocks noChangeArrowheads="1"/>
                </p:cNvSpPr>
                <p:nvPr/>
              </p:nvSpPr>
              <p:spPr bwMode="hidden">
                <a:xfrm>
                  <a:off x="1152" y="1680"/>
                  <a:ext cx="192" cy="48"/>
                </a:xfrm>
                <a:prstGeom prst="rect">
                  <a:avLst/>
                </a:prstGeom>
                <a:solidFill>
                  <a:schemeClr val="folHlink">
                    <a:alpha val="50000"/>
                  </a:schemeClr>
                </a:solidFill>
                <a:ln w="9525">
                  <a:noFill/>
                  <a:miter lim="800000"/>
                  <a:headEnd/>
                  <a:tailEnd/>
                </a:ln>
                <a:effectLst/>
              </p:spPr>
              <p:txBody>
                <a:bodyPr wrap="none" anchor="ctr"/>
                <a:lstStyle/>
                <a:p>
                  <a:endParaRPr lang="en-US"/>
                </a:p>
              </p:txBody>
            </p:sp>
            <p:sp>
              <p:nvSpPr>
                <p:cNvPr id="9353" name="Rectangle 137"/>
                <p:cNvSpPr>
                  <a:spLocks noChangeArrowheads="1"/>
                </p:cNvSpPr>
                <p:nvPr/>
              </p:nvSpPr>
              <p:spPr bwMode="hidden">
                <a:xfrm>
                  <a:off x="1296" y="1728"/>
                  <a:ext cx="48" cy="240"/>
                </a:xfrm>
                <a:prstGeom prst="rect">
                  <a:avLst/>
                </a:prstGeom>
                <a:solidFill>
                  <a:schemeClr val="folHlink">
                    <a:alpha val="50000"/>
                  </a:schemeClr>
                </a:solidFill>
                <a:ln w="9525">
                  <a:noFill/>
                  <a:miter lim="800000"/>
                  <a:headEnd/>
                  <a:tailEnd/>
                </a:ln>
                <a:effectLst/>
              </p:spPr>
              <p:txBody>
                <a:bodyPr wrap="none" anchor="ctr"/>
                <a:lstStyle/>
                <a:p>
                  <a:endParaRPr lang="en-US"/>
                </a:p>
              </p:txBody>
            </p:sp>
            <p:sp>
              <p:nvSpPr>
                <p:cNvPr id="9354" name="Rectangle 138"/>
                <p:cNvSpPr>
                  <a:spLocks noChangeArrowheads="1"/>
                </p:cNvSpPr>
                <p:nvPr/>
              </p:nvSpPr>
              <p:spPr bwMode="hidden">
                <a:xfrm>
                  <a:off x="1008" y="1920"/>
                  <a:ext cx="288" cy="48"/>
                </a:xfrm>
                <a:prstGeom prst="rect">
                  <a:avLst/>
                </a:prstGeom>
                <a:solidFill>
                  <a:schemeClr val="folHlink">
                    <a:alpha val="50000"/>
                  </a:schemeClr>
                </a:solidFill>
                <a:ln w="9525">
                  <a:noFill/>
                  <a:miter lim="800000"/>
                  <a:headEnd/>
                  <a:tailEnd/>
                </a:ln>
                <a:effectLst/>
              </p:spPr>
              <p:txBody>
                <a:bodyPr wrap="none" anchor="ctr"/>
                <a:lstStyle/>
                <a:p>
                  <a:endParaRPr lang="en-US"/>
                </a:p>
              </p:txBody>
            </p:sp>
            <p:sp>
              <p:nvSpPr>
                <p:cNvPr id="9355" name="Rectangle 139"/>
                <p:cNvSpPr>
                  <a:spLocks noChangeArrowheads="1"/>
                </p:cNvSpPr>
                <p:nvPr/>
              </p:nvSpPr>
              <p:spPr bwMode="hidden">
                <a:xfrm>
                  <a:off x="1008" y="1584"/>
                  <a:ext cx="48" cy="336"/>
                </a:xfrm>
                <a:prstGeom prst="rect">
                  <a:avLst/>
                </a:prstGeom>
                <a:solidFill>
                  <a:schemeClr val="folHlink">
                    <a:alpha val="50000"/>
                  </a:schemeClr>
                </a:solidFill>
                <a:ln w="9525">
                  <a:noFill/>
                  <a:miter lim="800000"/>
                  <a:headEnd/>
                  <a:tailEnd/>
                </a:ln>
                <a:effectLst/>
              </p:spPr>
              <p:txBody>
                <a:bodyPr wrap="none" anchor="ctr"/>
                <a:lstStyle/>
                <a:p>
                  <a:endParaRPr lang="en-US"/>
                </a:p>
              </p:txBody>
            </p:sp>
            <p:sp>
              <p:nvSpPr>
                <p:cNvPr id="9356" name="Rectangle 140"/>
                <p:cNvSpPr>
                  <a:spLocks noChangeArrowheads="1"/>
                </p:cNvSpPr>
                <p:nvPr/>
              </p:nvSpPr>
              <p:spPr bwMode="hidden">
                <a:xfrm>
                  <a:off x="1056" y="1584"/>
                  <a:ext cx="288" cy="48"/>
                </a:xfrm>
                <a:prstGeom prst="rect">
                  <a:avLst/>
                </a:prstGeom>
                <a:solidFill>
                  <a:schemeClr val="folHlink">
                    <a:alpha val="50000"/>
                  </a:schemeClr>
                </a:solidFill>
                <a:ln w="9525">
                  <a:noFill/>
                  <a:miter lim="800000"/>
                  <a:headEnd/>
                  <a:tailEnd/>
                </a:ln>
                <a:effectLst/>
              </p:spPr>
              <p:txBody>
                <a:bodyPr wrap="none" anchor="ctr"/>
                <a:lstStyle/>
                <a:p>
                  <a:endParaRPr lang="en-US"/>
                </a:p>
              </p:txBody>
            </p:sp>
          </p:grpSp>
        </p:grpSp>
        <p:grpSp>
          <p:nvGrpSpPr>
            <p:cNvPr id="9357" name="Group 141"/>
            <p:cNvGrpSpPr>
              <a:grpSpLocks/>
            </p:cNvGrpSpPr>
            <p:nvPr/>
          </p:nvGrpSpPr>
          <p:grpSpPr bwMode="auto">
            <a:xfrm>
              <a:off x="4320" y="624"/>
              <a:ext cx="168" cy="192"/>
              <a:chOff x="1008" y="1584"/>
              <a:chExt cx="336" cy="384"/>
            </a:xfrm>
          </p:grpSpPr>
          <p:sp>
            <p:nvSpPr>
              <p:cNvPr id="9358" name="Rectangle 142"/>
              <p:cNvSpPr>
                <a:spLocks noChangeArrowheads="1"/>
              </p:cNvSpPr>
              <p:nvPr/>
            </p:nvSpPr>
            <p:spPr bwMode="hidden">
              <a:xfrm>
                <a:off x="1104" y="1824"/>
                <a:ext cx="96" cy="48"/>
              </a:xfrm>
              <a:prstGeom prst="rect">
                <a:avLst/>
              </a:prstGeom>
              <a:solidFill>
                <a:schemeClr val="folHlink">
                  <a:alpha val="50000"/>
                </a:schemeClr>
              </a:solidFill>
              <a:ln w="9525">
                <a:noFill/>
                <a:miter lim="800000"/>
                <a:headEnd/>
                <a:tailEnd/>
              </a:ln>
              <a:effectLst/>
            </p:spPr>
            <p:txBody>
              <a:bodyPr wrap="none" anchor="ctr"/>
              <a:lstStyle/>
              <a:p>
                <a:endParaRPr lang="en-US"/>
              </a:p>
            </p:txBody>
          </p:sp>
          <p:sp>
            <p:nvSpPr>
              <p:cNvPr id="9359" name="Rectangle 143"/>
              <p:cNvSpPr>
                <a:spLocks noChangeArrowheads="1"/>
              </p:cNvSpPr>
              <p:nvPr/>
            </p:nvSpPr>
            <p:spPr bwMode="hidden">
              <a:xfrm>
                <a:off x="1200" y="1776"/>
                <a:ext cx="48" cy="96"/>
              </a:xfrm>
              <a:prstGeom prst="rect">
                <a:avLst/>
              </a:prstGeom>
              <a:solidFill>
                <a:schemeClr val="folHlink">
                  <a:alpha val="50000"/>
                </a:schemeClr>
              </a:solidFill>
              <a:ln w="9525">
                <a:noFill/>
                <a:miter lim="800000"/>
                <a:headEnd/>
                <a:tailEnd/>
              </a:ln>
              <a:effectLst/>
            </p:spPr>
            <p:txBody>
              <a:bodyPr wrap="none" anchor="ctr"/>
              <a:lstStyle/>
              <a:p>
                <a:endParaRPr lang="en-US"/>
              </a:p>
            </p:txBody>
          </p:sp>
          <p:sp>
            <p:nvSpPr>
              <p:cNvPr id="9360" name="Rectangle 144"/>
              <p:cNvSpPr>
                <a:spLocks noChangeArrowheads="1"/>
              </p:cNvSpPr>
              <p:nvPr/>
            </p:nvSpPr>
            <p:spPr bwMode="hidden">
              <a:xfrm>
                <a:off x="1104" y="1680"/>
                <a:ext cx="48" cy="144"/>
              </a:xfrm>
              <a:prstGeom prst="rect">
                <a:avLst/>
              </a:prstGeom>
              <a:solidFill>
                <a:schemeClr val="folHlink">
                  <a:alpha val="50000"/>
                </a:schemeClr>
              </a:solidFill>
              <a:ln w="9525">
                <a:noFill/>
                <a:miter lim="800000"/>
                <a:headEnd/>
                <a:tailEnd/>
              </a:ln>
              <a:effectLst/>
            </p:spPr>
            <p:txBody>
              <a:bodyPr wrap="none" anchor="ctr"/>
              <a:lstStyle/>
              <a:p>
                <a:endParaRPr lang="en-US"/>
              </a:p>
            </p:txBody>
          </p:sp>
          <p:sp>
            <p:nvSpPr>
              <p:cNvPr id="9361" name="Rectangle 145"/>
              <p:cNvSpPr>
                <a:spLocks noChangeArrowheads="1"/>
              </p:cNvSpPr>
              <p:nvPr/>
            </p:nvSpPr>
            <p:spPr bwMode="hidden">
              <a:xfrm>
                <a:off x="1152" y="1680"/>
                <a:ext cx="192" cy="48"/>
              </a:xfrm>
              <a:prstGeom prst="rect">
                <a:avLst/>
              </a:prstGeom>
              <a:solidFill>
                <a:schemeClr val="folHlink">
                  <a:alpha val="50000"/>
                </a:schemeClr>
              </a:solidFill>
              <a:ln w="9525">
                <a:noFill/>
                <a:miter lim="800000"/>
                <a:headEnd/>
                <a:tailEnd/>
              </a:ln>
              <a:effectLst/>
            </p:spPr>
            <p:txBody>
              <a:bodyPr wrap="none" anchor="ctr"/>
              <a:lstStyle/>
              <a:p>
                <a:endParaRPr lang="en-US"/>
              </a:p>
            </p:txBody>
          </p:sp>
          <p:sp>
            <p:nvSpPr>
              <p:cNvPr id="9362" name="Rectangle 146"/>
              <p:cNvSpPr>
                <a:spLocks noChangeArrowheads="1"/>
              </p:cNvSpPr>
              <p:nvPr/>
            </p:nvSpPr>
            <p:spPr bwMode="hidden">
              <a:xfrm>
                <a:off x="1296" y="1728"/>
                <a:ext cx="48" cy="240"/>
              </a:xfrm>
              <a:prstGeom prst="rect">
                <a:avLst/>
              </a:prstGeom>
              <a:solidFill>
                <a:schemeClr val="folHlink">
                  <a:alpha val="50000"/>
                </a:schemeClr>
              </a:solidFill>
              <a:ln w="9525">
                <a:noFill/>
                <a:miter lim="800000"/>
                <a:headEnd/>
                <a:tailEnd/>
              </a:ln>
              <a:effectLst/>
            </p:spPr>
            <p:txBody>
              <a:bodyPr wrap="none" anchor="ctr"/>
              <a:lstStyle/>
              <a:p>
                <a:endParaRPr lang="en-US"/>
              </a:p>
            </p:txBody>
          </p:sp>
          <p:sp>
            <p:nvSpPr>
              <p:cNvPr id="9363" name="Rectangle 147"/>
              <p:cNvSpPr>
                <a:spLocks noChangeArrowheads="1"/>
              </p:cNvSpPr>
              <p:nvPr/>
            </p:nvSpPr>
            <p:spPr bwMode="hidden">
              <a:xfrm>
                <a:off x="1008" y="1920"/>
                <a:ext cx="288" cy="48"/>
              </a:xfrm>
              <a:prstGeom prst="rect">
                <a:avLst/>
              </a:prstGeom>
              <a:solidFill>
                <a:schemeClr val="folHlink">
                  <a:alpha val="50000"/>
                </a:schemeClr>
              </a:solidFill>
              <a:ln w="9525">
                <a:noFill/>
                <a:miter lim="800000"/>
                <a:headEnd/>
                <a:tailEnd/>
              </a:ln>
              <a:effectLst/>
            </p:spPr>
            <p:txBody>
              <a:bodyPr wrap="none" anchor="ctr"/>
              <a:lstStyle/>
              <a:p>
                <a:endParaRPr lang="en-US"/>
              </a:p>
            </p:txBody>
          </p:sp>
          <p:sp>
            <p:nvSpPr>
              <p:cNvPr id="9364" name="Rectangle 148"/>
              <p:cNvSpPr>
                <a:spLocks noChangeArrowheads="1"/>
              </p:cNvSpPr>
              <p:nvPr/>
            </p:nvSpPr>
            <p:spPr bwMode="hidden">
              <a:xfrm>
                <a:off x="1008" y="1584"/>
                <a:ext cx="48" cy="336"/>
              </a:xfrm>
              <a:prstGeom prst="rect">
                <a:avLst/>
              </a:prstGeom>
              <a:solidFill>
                <a:schemeClr val="folHlink">
                  <a:alpha val="50000"/>
                </a:schemeClr>
              </a:solidFill>
              <a:ln w="9525">
                <a:noFill/>
                <a:miter lim="800000"/>
                <a:headEnd/>
                <a:tailEnd/>
              </a:ln>
              <a:effectLst/>
            </p:spPr>
            <p:txBody>
              <a:bodyPr wrap="none" anchor="ctr"/>
              <a:lstStyle/>
              <a:p>
                <a:endParaRPr lang="en-US"/>
              </a:p>
            </p:txBody>
          </p:sp>
          <p:sp>
            <p:nvSpPr>
              <p:cNvPr id="9365" name="Rectangle 149"/>
              <p:cNvSpPr>
                <a:spLocks noChangeArrowheads="1"/>
              </p:cNvSpPr>
              <p:nvPr/>
            </p:nvSpPr>
            <p:spPr bwMode="hidden">
              <a:xfrm>
                <a:off x="1056" y="1584"/>
                <a:ext cx="288" cy="48"/>
              </a:xfrm>
              <a:prstGeom prst="rect">
                <a:avLst/>
              </a:prstGeom>
              <a:solidFill>
                <a:schemeClr val="folHlink">
                  <a:alpha val="50000"/>
                </a:schemeClr>
              </a:solidFill>
              <a:ln w="9525">
                <a:noFill/>
                <a:miter lim="800000"/>
                <a:headEnd/>
                <a:tailEnd/>
              </a:ln>
              <a:effectLst/>
            </p:spPr>
            <p:txBody>
              <a:bodyPr wrap="none" anchor="ctr"/>
              <a:lstStyle/>
              <a:p>
                <a:endParaRPr lang="en-US"/>
              </a:p>
            </p:txBody>
          </p:sp>
        </p:grpSp>
        <p:grpSp>
          <p:nvGrpSpPr>
            <p:cNvPr id="9366" name="Group 150"/>
            <p:cNvGrpSpPr>
              <a:grpSpLocks/>
            </p:cNvGrpSpPr>
            <p:nvPr/>
          </p:nvGrpSpPr>
          <p:grpSpPr bwMode="auto">
            <a:xfrm>
              <a:off x="4656" y="1296"/>
              <a:ext cx="168" cy="192"/>
              <a:chOff x="1008" y="1584"/>
              <a:chExt cx="336" cy="384"/>
            </a:xfrm>
          </p:grpSpPr>
          <p:sp>
            <p:nvSpPr>
              <p:cNvPr id="9367" name="Rectangle 151"/>
              <p:cNvSpPr>
                <a:spLocks noChangeArrowheads="1"/>
              </p:cNvSpPr>
              <p:nvPr/>
            </p:nvSpPr>
            <p:spPr bwMode="hidden">
              <a:xfrm>
                <a:off x="1104" y="1824"/>
                <a:ext cx="96" cy="48"/>
              </a:xfrm>
              <a:prstGeom prst="rect">
                <a:avLst/>
              </a:prstGeom>
              <a:solidFill>
                <a:schemeClr val="folHlink">
                  <a:alpha val="50000"/>
                </a:schemeClr>
              </a:solidFill>
              <a:ln w="9525">
                <a:noFill/>
                <a:miter lim="800000"/>
                <a:headEnd/>
                <a:tailEnd/>
              </a:ln>
              <a:effectLst/>
            </p:spPr>
            <p:txBody>
              <a:bodyPr wrap="none" anchor="ctr"/>
              <a:lstStyle/>
              <a:p>
                <a:endParaRPr lang="en-US"/>
              </a:p>
            </p:txBody>
          </p:sp>
          <p:sp>
            <p:nvSpPr>
              <p:cNvPr id="9368" name="Rectangle 152"/>
              <p:cNvSpPr>
                <a:spLocks noChangeArrowheads="1"/>
              </p:cNvSpPr>
              <p:nvPr/>
            </p:nvSpPr>
            <p:spPr bwMode="hidden">
              <a:xfrm>
                <a:off x="1200" y="1776"/>
                <a:ext cx="48" cy="96"/>
              </a:xfrm>
              <a:prstGeom prst="rect">
                <a:avLst/>
              </a:prstGeom>
              <a:solidFill>
                <a:schemeClr val="folHlink">
                  <a:alpha val="50000"/>
                </a:schemeClr>
              </a:solidFill>
              <a:ln w="9525">
                <a:noFill/>
                <a:miter lim="800000"/>
                <a:headEnd/>
                <a:tailEnd/>
              </a:ln>
              <a:effectLst/>
            </p:spPr>
            <p:txBody>
              <a:bodyPr wrap="none" anchor="ctr"/>
              <a:lstStyle/>
              <a:p>
                <a:endParaRPr lang="en-US"/>
              </a:p>
            </p:txBody>
          </p:sp>
          <p:sp>
            <p:nvSpPr>
              <p:cNvPr id="9369" name="Rectangle 153"/>
              <p:cNvSpPr>
                <a:spLocks noChangeArrowheads="1"/>
              </p:cNvSpPr>
              <p:nvPr/>
            </p:nvSpPr>
            <p:spPr bwMode="hidden">
              <a:xfrm>
                <a:off x="1104" y="1680"/>
                <a:ext cx="48" cy="144"/>
              </a:xfrm>
              <a:prstGeom prst="rect">
                <a:avLst/>
              </a:prstGeom>
              <a:solidFill>
                <a:schemeClr val="folHlink">
                  <a:alpha val="50000"/>
                </a:schemeClr>
              </a:solidFill>
              <a:ln w="9525">
                <a:noFill/>
                <a:miter lim="800000"/>
                <a:headEnd/>
                <a:tailEnd/>
              </a:ln>
              <a:effectLst/>
            </p:spPr>
            <p:txBody>
              <a:bodyPr wrap="none" anchor="ctr"/>
              <a:lstStyle/>
              <a:p>
                <a:endParaRPr lang="en-US"/>
              </a:p>
            </p:txBody>
          </p:sp>
          <p:sp>
            <p:nvSpPr>
              <p:cNvPr id="9370" name="Rectangle 154"/>
              <p:cNvSpPr>
                <a:spLocks noChangeArrowheads="1"/>
              </p:cNvSpPr>
              <p:nvPr/>
            </p:nvSpPr>
            <p:spPr bwMode="hidden">
              <a:xfrm>
                <a:off x="1152" y="1680"/>
                <a:ext cx="192" cy="48"/>
              </a:xfrm>
              <a:prstGeom prst="rect">
                <a:avLst/>
              </a:prstGeom>
              <a:solidFill>
                <a:schemeClr val="folHlink">
                  <a:alpha val="50000"/>
                </a:schemeClr>
              </a:solidFill>
              <a:ln w="9525">
                <a:noFill/>
                <a:miter lim="800000"/>
                <a:headEnd/>
                <a:tailEnd/>
              </a:ln>
              <a:effectLst/>
            </p:spPr>
            <p:txBody>
              <a:bodyPr wrap="none" anchor="ctr"/>
              <a:lstStyle/>
              <a:p>
                <a:endParaRPr lang="en-US"/>
              </a:p>
            </p:txBody>
          </p:sp>
          <p:sp>
            <p:nvSpPr>
              <p:cNvPr id="9371" name="Rectangle 155"/>
              <p:cNvSpPr>
                <a:spLocks noChangeArrowheads="1"/>
              </p:cNvSpPr>
              <p:nvPr/>
            </p:nvSpPr>
            <p:spPr bwMode="hidden">
              <a:xfrm>
                <a:off x="1296" y="1728"/>
                <a:ext cx="48" cy="240"/>
              </a:xfrm>
              <a:prstGeom prst="rect">
                <a:avLst/>
              </a:prstGeom>
              <a:solidFill>
                <a:schemeClr val="folHlink">
                  <a:alpha val="50000"/>
                </a:schemeClr>
              </a:solidFill>
              <a:ln w="9525">
                <a:noFill/>
                <a:miter lim="800000"/>
                <a:headEnd/>
                <a:tailEnd/>
              </a:ln>
              <a:effectLst/>
            </p:spPr>
            <p:txBody>
              <a:bodyPr wrap="none" anchor="ctr"/>
              <a:lstStyle/>
              <a:p>
                <a:endParaRPr lang="en-US"/>
              </a:p>
            </p:txBody>
          </p:sp>
          <p:sp>
            <p:nvSpPr>
              <p:cNvPr id="9372" name="Rectangle 156"/>
              <p:cNvSpPr>
                <a:spLocks noChangeArrowheads="1"/>
              </p:cNvSpPr>
              <p:nvPr/>
            </p:nvSpPr>
            <p:spPr bwMode="hidden">
              <a:xfrm>
                <a:off x="1008" y="1920"/>
                <a:ext cx="288" cy="48"/>
              </a:xfrm>
              <a:prstGeom prst="rect">
                <a:avLst/>
              </a:prstGeom>
              <a:solidFill>
                <a:schemeClr val="folHlink">
                  <a:alpha val="50000"/>
                </a:schemeClr>
              </a:solidFill>
              <a:ln w="9525">
                <a:noFill/>
                <a:miter lim="800000"/>
                <a:headEnd/>
                <a:tailEnd/>
              </a:ln>
              <a:effectLst/>
            </p:spPr>
            <p:txBody>
              <a:bodyPr wrap="none" anchor="ctr"/>
              <a:lstStyle/>
              <a:p>
                <a:endParaRPr lang="en-US"/>
              </a:p>
            </p:txBody>
          </p:sp>
          <p:sp>
            <p:nvSpPr>
              <p:cNvPr id="9373" name="Rectangle 157"/>
              <p:cNvSpPr>
                <a:spLocks noChangeArrowheads="1"/>
              </p:cNvSpPr>
              <p:nvPr/>
            </p:nvSpPr>
            <p:spPr bwMode="hidden">
              <a:xfrm>
                <a:off x="1008" y="1584"/>
                <a:ext cx="48" cy="336"/>
              </a:xfrm>
              <a:prstGeom prst="rect">
                <a:avLst/>
              </a:prstGeom>
              <a:solidFill>
                <a:schemeClr val="folHlink">
                  <a:alpha val="50000"/>
                </a:schemeClr>
              </a:solidFill>
              <a:ln w="9525">
                <a:noFill/>
                <a:miter lim="800000"/>
                <a:headEnd/>
                <a:tailEnd/>
              </a:ln>
              <a:effectLst/>
            </p:spPr>
            <p:txBody>
              <a:bodyPr wrap="none" anchor="ctr"/>
              <a:lstStyle/>
              <a:p>
                <a:endParaRPr lang="en-US"/>
              </a:p>
            </p:txBody>
          </p:sp>
          <p:sp>
            <p:nvSpPr>
              <p:cNvPr id="9374" name="Rectangle 158"/>
              <p:cNvSpPr>
                <a:spLocks noChangeArrowheads="1"/>
              </p:cNvSpPr>
              <p:nvPr/>
            </p:nvSpPr>
            <p:spPr bwMode="hidden">
              <a:xfrm>
                <a:off x="1056" y="1584"/>
                <a:ext cx="288" cy="48"/>
              </a:xfrm>
              <a:prstGeom prst="rect">
                <a:avLst/>
              </a:prstGeom>
              <a:solidFill>
                <a:schemeClr val="folHlink">
                  <a:alpha val="50000"/>
                </a:schemeClr>
              </a:solidFill>
              <a:ln w="9525">
                <a:noFill/>
                <a:miter lim="800000"/>
                <a:headEnd/>
                <a:tailEnd/>
              </a:ln>
              <a:effectLst/>
            </p:spPr>
            <p:txBody>
              <a:bodyPr wrap="none" anchor="ctr"/>
              <a:lstStyle/>
              <a:p>
                <a:endParaRPr lang="en-US"/>
              </a:p>
            </p:txBody>
          </p:sp>
        </p:grpSp>
        <p:grpSp>
          <p:nvGrpSpPr>
            <p:cNvPr id="9375" name="Group 159"/>
            <p:cNvGrpSpPr>
              <a:grpSpLocks/>
            </p:cNvGrpSpPr>
            <p:nvPr/>
          </p:nvGrpSpPr>
          <p:grpSpPr bwMode="auto">
            <a:xfrm>
              <a:off x="3696" y="48"/>
              <a:ext cx="168" cy="192"/>
              <a:chOff x="1008" y="1584"/>
              <a:chExt cx="336" cy="384"/>
            </a:xfrm>
          </p:grpSpPr>
          <p:sp>
            <p:nvSpPr>
              <p:cNvPr id="9376" name="Rectangle 160"/>
              <p:cNvSpPr>
                <a:spLocks noChangeArrowheads="1"/>
              </p:cNvSpPr>
              <p:nvPr/>
            </p:nvSpPr>
            <p:spPr bwMode="hidden">
              <a:xfrm>
                <a:off x="1104" y="1824"/>
                <a:ext cx="96" cy="48"/>
              </a:xfrm>
              <a:prstGeom prst="rect">
                <a:avLst/>
              </a:prstGeom>
              <a:solidFill>
                <a:schemeClr val="folHlink">
                  <a:alpha val="50000"/>
                </a:schemeClr>
              </a:solidFill>
              <a:ln w="9525">
                <a:noFill/>
                <a:miter lim="800000"/>
                <a:headEnd/>
                <a:tailEnd/>
              </a:ln>
              <a:effectLst/>
            </p:spPr>
            <p:txBody>
              <a:bodyPr wrap="none" anchor="ctr"/>
              <a:lstStyle/>
              <a:p>
                <a:endParaRPr lang="en-US"/>
              </a:p>
            </p:txBody>
          </p:sp>
          <p:sp>
            <p:nvSpPr>
              <p:cNvPr id="9377" name="Rectangle 161"/>
              <p:cNvSpPr>
                <a:spLocks noChangeArrowheads="1"/>
              </p:cNvSpPr>
              <p:nvPr/>
            </p:nvSpPr>
            <p:spPr bwMode="hidden">
              <a:xfrm>
                <a:off x="1200" y="1776"/>
                <a:ext cx="48" cy="96"/>
              </a:xfrm>
              <a:prstGeom prst="rect">
                <a:avLst/>
              </a:prstGeom>
              <a:solidFill>
                <a:schemeClr val="folHlink">
                  <a:alpha val="50000"/>
                </a:schemeClr>
              </a:solidFill>
              <a:ln w="9525">
                <a:noFill/>
                <a:miter lim="800000"/>
                <a:headEnd/>
                <a:tailEnd/>
              </a:ln>
              <a:effectLst/>
            </p:spPr>
            <p:txBody>
              <a:bodyPr wrap="none" anchor="ctr"/>
              <a:lstStyle/>
              <a:p>
                <a:endParaRPr lang="en-US"/>
              </a:p>
            </p:txBody>
          </p:sp>
          <p:sp>
            <p:nvSpPr>
              <p:cNvPr id="9378" name="Rectangle 162"/>
              <p:cNvSpPr>
                <a:spLocks noChangeArrowheads="1"/>
              </p:cNvSpPr>
              <p:nvPr/>
            </p:nvSpPr>
            <p:spPr bwMode="hidden">
              <a:xfrm>
                <a:off x="1104" y="1680"/>
                <a:ext cx="48" cy="144"/>
              </a:xfrm>
              <a:prstGeom prst="rect">
                <a:avLst/>
              </a:prstGeom>
              <a:solidFill>
                <a:schemeClr val="folHlink">
                  <a:alpha val="50000"/>
                </a:schemeClr>
              </a:solidFill>
              <a:ln w="9525">
                <a:noFill/>
                <a:miter lim="800000"/>
                <a:headEnd/>
                <a:tailEnd/>
              </a:ln>
              <a:effectLst/>
            </p:spPr>
            <p:txBody>
              <a:bodyPr wrap="none" anchor="ctr"/>
              <a:lstStyle/>
              <a:p>
                <a:endParaRPr lang="en-US"/>
              </a:p>
            </p:txBody>
          </p:sp>
          <p:sp>
            <p:nvSpPr>
              <p:cNvPr id="9379" name="Rectangle 163"/>
              <p:cNvSpPr>
                <a:spLocks noChangeArrowheads="1"/>
              </p:cNvSpPr>
              <p:nvPr/>
            </p:nvSpPr>
            <p:spPr bwMode="hidden">
              <a:xfrm>
                <a:off x="1152" y="1680"/>
                <a:ext cx="192" cy="48"/>
              </a:xfrm>
              <a:prstGeom prst="rect">
                <a:avLst/>
              </a:prstGeom>
              <a:solidFill>
                <a:schemeClr val="folHlink">
                  <a:alpha val="50000"/>
                </a:schemeClr>
              </a:solidFill>
              <a:ln w="9525">
                <a:noFill/>
                <a:miter lim="800000"/>
                <a:headEnd/>
                <a:tailEnd/>
              </a:ln>
              <a:effectLst/>
            </p:spPr>
            <p:txBody>
              <a:bodyPr wrap="none" anchor="ctr"/>
              <a:lstStyle/>
              <a:p>
                <a:endParaRPr lang="en-US"/>
              </a:p>
            </p:txBody>
          </p:sp>
          <p:sp>
            <p:nvSpPr>
              <p:cNvPr id="9380" name="Rectangle 164"/>
              <p:cNvSpPr>
                <a:spLocks noChangeArrowheads="1"/>
              </p:cNvSpPr>
              <p:nvPr/>
            </p:nvSpPr>
            <p:spPr bwMode="hidden">
              <a:xfrm>
                <a:off x="1296" y="1728"/>
                <a:ext cx="48" cy="240"/>
              </a:xfrm>
              <a:prstGeom prst="rect">
                <a:avLst/>
              </a:prstGeom>
              <a:solidFill>
                <a:schemeClr val="folHlink">
                  <a:alpha val="50000"/>
                </a:schemeClr>
              </a:solidFill>
              <a:ln w="9525">
                <a:noFill/>
                <a:miter lim="800000"/>
                <a:headEnd/>
                <a:tailEnd/>
              </a:ln>
              <a:effectLst/>
            </p:spPr>
            <p:txBody>
              <a:bodyPr wrap="none" anchor="ctr"/>
              <a:lstStyle/>
              <a:p>
                <a:endParaRPr lang="en-US"/>
              </a:p>
            </p:txBody>
          </p:sp>
          <p:sp>
            <p:nvSpPr>
              <p:cNvPr id="9381" name="Rectangle 165"/>
              <p:cNvSpPr>
                <a:spLocks noChangeArrowheads="1"/>
              </p:cNvSpPr>
              <p:nvPr/>
            </p:nvSpPr>
            <p:spPr bwMode="hidden">
              <a:xfrm>
                <a:off x="1008" y="1920"/>
                <a:ext cx="288" cy="48"/>
              </a:xfrm>
              <a:prstGeom prst="rect">
                <a:avLst/>
              </a:prstGeom>
              <a:solidFill>
                <a:schemeClr val="folHlink">
                  <a:alpha val="50000"/>
                </a:schemeClr>
              </a:solidFill>
              <a:ln w="9525">
                <a:noFill/>
                <a:miter lim="800000"/>
                <a:headEnd/>
                <a:tailEnd/>
              </a:ln>
              <a:effectLst/>
            </p:spPr>
            <p:txBody>
              <a:bodyPr wrap="none" anchor="ctr"/>
              <a:lstStyle/>
              <a:p>
                <a:endParaRPr lang="en-US"/>
              </a:p>
            </p:txBody>
          </p:sp>
          <p:sp>
            <p:nvSpPr>
              <p:cNvPr id="9382" name="Rectangle 166"/>
              <p:cNvSpPr>
                <a:spLocks noChangeArrowheads="1"/>
              </p:cNvSpPr>
              <p:nvPr/>
            </p:nvSpPr>
            <p:spPr bwMode="hidden">
              <a:xfrm>
                <a:off x="1008" y="1584"/>
                <a:ext cx="48" cy="336"/>
              </a:xfrm>
              <a:prstGeom prst="rect">
                <a:avLst/>
              </a:prstGeom>
              <a:solidFill>
                <a:schemeClr val="folHlink">
                  <a:alpha val="50000"/>
                </a:schemeClr>
              </a:solidFill>
              <a:ln w="9525">
                <a:noFill/>
                <a:miter lim="800000"/>
                <a:headEnd/>
                <a:tailEnd/>
              </a:ln>
              <a:effectLst/>
            </p:spPr>
            <p:txBody>
              <a:bodyPr wrap="none" anchor="ctr"/>
              <a:lstStyle/>
              <a:p>
                <a:endParaRPr lang="en-US"/>
              </a:p>
            </p:txBody>
          </p:sp>
          <p:sp>
            <p:nvSpPr>
              <p:cNvPr id="9383" name="Rectangle 167"/>
              <p:cNvSpPr>
                <a:spLocks noChangeArrowheads="1"/>
              </p:cNvSpPr>
              <p:nvPr/>
            </p:nvSpPr>
            <p:spPr bwMode="hidden">
              <a:xfrm>
                <a:off x="1056" y="1584"/>
                <a:ext cx="288" cy="48"/>
              </a:xfrm>
              <a:prstGeom prst="rect">
                <a:avLst/>
              </a:prstGeom>
              <a:solidFill>
                <a:schemeClr val="folHlink">
                  <a:alpha val="50000"/>
                </a:schemeClr>
              </a:solidFill>
              <a:ln w="9525">
                <a:noFill/>
                <a:miter lim="800000"/>
                <a:headEnd/>
                <a:tailEnd/>
              </a:ln>
              <a:effectLst/>
            </p:spPr>
            <p:txBody>
              <a:bodyPr wrap="none" anchor="ctr"/>
              <a:lstStyle/>
              <a:p>
                <a:endParaRPr lang="en-US"/>
              </a:p>
            </p:txBody>
          </p:sp>
        </p:grpSp>
        <p:grpSp>
          <p:nvGrpSpPr>
            <p:cNvPr id="9384" name="Group 168"/>
            <p:cNvGrpSpPr>
              <a:grpSpLocks/>
            </p:cNvGrpSpPr>
            <p:nvPr/>
          </p:nvGrpSpPr>
          <p:grpSpPr bwMode="auto">
            <a:xfrm>
              <a:off x="5280" y="48"/>
              <a:ext cx="168" cy="192"/>
              <a:chOff x="1008" y="1584"/>
              <a:chExt cx="336" cy="384"/>
            </a:xfrm>
          </p:grpSpPr>
          <p:sp>
            <p:nvSpPr>
              <p:cNvPr id="9385" name="Rectangle 169"/>
              <p:cNvSpPr>
                <a:spLocks noChangeArrowheads="1"/>
              </p:cNvSpPr>
              <p:nvPr/>
            </p:nvSpPr>
            <p:spPr bwMode="hidden">
              <a:xfrm>
                <a:off x="1104" y="1824"/>
                <a:ext cx="96" cy="48"/>
              </a:xfrm>
              <a:prstGeom prst="rect">
                <a:avLst/>
              </a:prstGeom>
              <a:solidFill>
                <a:schemeClr val="folHlink">
                  <a:alpha val="50000"/>
                </a:schemeClr>
              </a:solidFill>
              <a:ln w="9525">
                <a:noFill/>
                <a:miter lim="800000"/>
                <a:headEnd/>
                <a:tailEnd/>
              </a:ln>
              <a:effectLst/>
            </p:spPr>
            <p:txBody>
              <a:bodyPr wrap="none" anchor="ctr"/>
              <a:lstStyle/>
              <a:p>
                <a:endParaRPr lang="en-US"/>
              </a:p>
            </p:txBody>
          </p:sp>
          <p:sp>
            <p:nvSpPr>
              <p:cNvPr id="9386" name="Rectangle 170"/>
              <p:cNvSpPr>
                <a:spLocks noChangeArrowheads="1"/>
              </p:cNvSpPr>
              <p:nvPr/>
            </p:nvSpPr>
            <p:spPr bwMode="hidden">
              <a:xfrm>
                <a:off x="1200" y="1776"/>
                <a:ext cx="48" cy="96"/>
              </a:xfrm>
              <a:prstGeom prst="rect">
                <a:avLst/>
              </a:prstGeom>
              <a:solidFill>
                <a:schemeClr val="folHlink">
                  <a:alpha val="50000"/>
                </a:schemeClr>
              </a:solidFill>
              <a:ln w="9525">
                <a:noFill/>
                <a:miter lim="800000"/>
                <a:headEnd/>
                <a:tailEnd/>
              </a:ln>
              <a:effectLst/>
            </p:spPr>
            <p:txBody>
              <a:bodyPr wrap="none" anchor="ctr"/>
              <a:lstStyle/>
              <a:p>
                <a:endParaRPr lang="en-US"/>
              </a:p>
            </p:txBody>
          </p:sp>
          <p:sp>
            <p:nvSpPr>
              <p:cNvPr id="9387" name="Rectangle 171"/>
              <p:cNvSpPr>
                <a:spLocks noChangeArrowheads="1"/>
              </p:cNvSpPr>
              <p:nvPr/>
            </p:nvSpPr>
            <p:spPr bwMode="hidden">
              <a:xfrm>
                <a:off x="1104" y="1680"/>
                <a:ext cx="48" cy="144"/>
              </a:xfrm>
              <a:prstGeom prst="rect">
                <a:avLst/>
              </a:prstGeom>
              <a:solidFill>
                <a:schemeClr val="folHlink">
                  <a:alpha val="50000"/>
                </a:schemeClr>
              </a:solidFill>
              <a:ln w="9525">
                <a:noFill/>
                <a:miter lim="800000"/>
                <a:headEnd/>
                <a:tailEnd/>
              </a:ln>
              <a:effectLst/>
            </p:spPr>
            <p:txBody>
              <a:bodyPr wrap="none" anchor="ctr"/>
              <a:lstStyle/>
              <a:p>
                <a:endParaRPr lang="en-US"/>
              </a:p>
            </p:txBody>
          </p:sp>
          <p:sp>
            <p:nvSpPr>
              <p:cNvPr id="9388" name="Rectangle 172"/>
              <p:cNvSpPr>
                <a:spLocks noChangeArrowheads="1"/>
              </p:cNvSpPr>
              <p:nvPr/>
            </p:nvSpPr>
            <p:spPr bwMode="hidden">
              <a:xfrm>
                <a:off x="1152" y="1680"/>
                <a:ext cx="192" cy="48"/>
              </a:xfrm>
              <a:prstGeom prst="rect">
                <a:avLst/>
              </a:prstGeom>
              <a:solidFill>
                <a:schemeClr val="folHlink">
                  <a:alpha val="50000"/>
                </a:schemeClr>
              </a:solidFill>
              <a:ln w="9525">
                <a:noFill/>
                <a:miter lim="800000"/>
                <a:headEnd/>
                <a:tailEnd/>
              </a:ln>
              <a:effectLst/>
            </p:spPr>
            <p:txBody>
              <a:bodyPr wrap="none" anchor="ctr"/>
              <a:lstStyle/>
              <a:p>
                <a:endParaRPr lang="en-US"/>
              </a:p>
            </p:txBody>
          </p:sp>
          <p:sp>
            <p:nvSpPr>
              <p:cNvPr id="9389" name="Rectangle 173"/>
              <p:cNvSpPr>
                <a:spLocks noChangeArrowheads="1"/>
              </p:cNvSpPr>
              <p:nvPr/>
            </p:nvSpPr>
            <p:spPr bwMode="hidden">
              <a:xfrm>
                <a:off x="1296" y="1728"/>
                <a:ext cx="48" cy="240"/>
              </a:xfrm>
              <a:prstGeom prst="rect">
                <a:avLst/>
              </a:prstGeom>
              <a:solidFill>
                <a:schemeClr val="folHlink">
                  <a:alpha val="50000"/>
                </a:schemeClr>
              </a:solidFill>
              <a:ln w="9525">
                <a:noFill/>
                <a:miter lim="800000"/>
                <a:headEnd/>
                <a:tailEnd/>
              </a:ln>
              <a:effectLst/>
            </p:spPr>
            <p:txBody>
              <a:bodyPr wrap="none" anchor="ctr"/>
              <a:lstStyle/>
              <a:p>
                <a:endParaRPr lang="en-US"/>
              </a:p>
            </p:txBody>
          </p:sp>
          <p:sp>
            <p:nvSpPr>
              <p:cNvPr id="9390" name="Rectangle 174"/>
              <p:cNvSpPr>
                <a:spLocks noChangeArrowheads="1"/>
              </p:cNvSpPr>
              <p:nvPr/>
            </p:nvSpPr>
            <p:spPr bwMode="hidden">
              <a:xfrm>
                <a:off x="1008" y="1920"/>
                <a:ext cx="288" cy="48"/>
              </a:xfrm>
              <a:prstGeom prst="rect">
                <a:avLst/>
              </a:prstGeom>
              <a:solidFill>
                <a:schemeClr val="folHlink">
                  <a:alpha val="50000"/>
                </a:schemeClr>
              </a:solidFill>
              <a:ln w="9525">
                <a:noFill/>
                <a:miter lim="800000"/>
                <a:headEnd/>
                <a:tailEnd/>
              </a:ln>
              <a:effectLst/>
            </p:spPr>
            <p:txBody>
              <a:bodyPr wrap="none" anchor="ctr"/>
              <a:lstStyle/>
              <a:p>
                <a:endParaRPr lang="en-US"/>
              </a:p>
            </p:txBody>
          </p:sp>
          <p:sp>
            <p:nvSpPr>
              <p:cNvPr id="9391" name="Rectangle 175"/>
              <p:cNvSpPr>
                <a:spLocks noChangeArrowheads="1"/>
              </p:cNvSpPr>
              <p:nvPr/>
            </p:nvSpPr>
            <p:spPr bwMode="hidden">
              <a:xfrm>
                <a:off x="1008" y="1584"/>
                <a:ext cx="48" cy="336"/>
              </a:xfrm>
              <a:prstGeom prst="rect">
                <a:avLst/>
              </a:prstGeom>
              <a:solidFill>
                <a:schemeClr val="folHlink">
                  <a:alpha val="50000"/>
                </a:schemeClr>
              </a:solidFill>
              <a:ln w="9525">
                <a:noFill/>
                <a:miter lim="800000"/>
                <a:headEnd/>
                <a:tailEnd/>
              </a:ln>
              <a:effectLst/>
            </p:spPr>
            <p:txBody>
              <a:bodyPr wrap="none" anchor="ctr"/>
              <a:lstStyle/>
              <a:p>
                <a:endParaRPr lang="en-US"/>
              </a:p>
            </p:txBody>
          </p:sp>
          <p:sp>
            <p:nvSpPr>
              <p:cNvPr id="9392" name="Rectangle 176"/>
              <p:cNvSpPr>
                <a:spLocks noChangeArrowheads="1"/>
              </p:cNvSpPr>
              <p:nvPr/>
            </p:nvSpPr>
            <p:spPr bwMode="hidden">
              <a:xfrm>
                <a:off x="1056" y="1584"/>
                <a:ext cx="288" cy="48"/>
              </a:xfrm>
              <a:prstGeom prst="rect">
                <a:avLst/>
              </a:prstGeom>
              <a:solidFill>
                <a:schemeClr val="folHlink">
                  <a:alpha val="50000"/>
                </a:schemeClr>
              </a:solidFill>
              <a:ln w="9525">
                <a:noFill/>
                <a:miter lim="800000"/>
                <a:headEnd/>
                <a:tailEnd/>
              </a:ln>
              <a:effectLst/>
            </p:spPr>
            <p:txBody>
              <a:bodyPr wrap="none" anchor="ctr"/>
              <a:lstStyle/>
              <a:p>
                <a:endParaRPr lang="en-US"/>
              </a:p>
            </p:txBody>
          </p:sp>
        </p:grpSp>
        <p:grpSp>
          <p:nvGrpSpPr>
            <p:cNvPr id="9393" name="Group 177"/>
            <p:cNvGrpSpPr>
              <a:grpSpLocks/>
            </p:cNvGrpSpPr>
            <p:nvPr/>
          </p:nvGrpSpPr>
          <p:grpSpPr bwMode="auto">
            <a:xfrm>
              <a:off x="5472" y="960"/>
              <a:ext cx="168" cy="192"/>
              <a:chOff x="1008" y="1584"/>
              <a:chExt cx="336" cy="384"/>
            </a:xfrm>
          </p:grpSpPr>
          <p:sp>
            <p:nvSpPr>
              <p:cNvPr id="9394" name="Rectangle 178"/>
              <p:cNvSpPr>
                <a:spLocks noChangeArrowheads="1"/>
              </p:cNvSpPr>
              <p:nvPr/>
            </p:nvSpPr>
            <p:spPr bwMode="hidden">
              <a:xfrm>
                <a:off x="1104" y="1824"/>
                <a:ext cx="96" cy="48"/>
              </a:xfrm>
              <a:prstGeom prst="rect">
                <a:avLst/>
              </a:prstGeom>
              <a:solidFill>
                <a:schemeClr val="folHlink">
                  <a:alpha val="50000"/>
                </a:schemeClr>
              </a:solidFill>
              <a:ln w="9525">
                <a:noFill/>
                <a:miter lim="800000"/>
                <a:headEnd/>
                <a:tailEnd/>
              </a:ln>
              <a:effectLst/>
            </p:spPr>
            <p:txBody>
              <a:bodyPr wrap="none" anchor="ctr"/>
              <a:lstStyle/>
              <a:p>
                <a:endParaRPr lang="en-US"/>
              </a:p>
            </p:txBody>
          </p:sp>
          <p:sp>
            <p:nvSpPr>
              <p:cNvPr id="9395" name="Rectangle 179"/>
              <p:cNvSpPr>
                <a:spLocks noChangeArrowheads="1"/>
              </p:cNvSpPr>
              <p:nvPr/>
            </p:nvSpPr>
            <p:spPr bwMode="hidden">
              <a:xfrm>
                <a:off x="1200" y="1776"/>
                <a:ext cx="48" cy="96"/>
              </a:xfrm>
              <a:prstGeom prst="rect">
                <a:avLst/>
              </a:prstGeom>
              <a:solidFill>
                <a:schemeClr val="folHlink">
                  <a:alpha val="50000"/>
                </a:schemeClr>
              </a:solidFill>
              <a:ln w="9525">
                <a:noFill/>
                <a:miter lim="800000"/>
                <a:headEnd/>
                <a:tailEnd/>
              </a:ln>
              <a:effectLst/>
            </p:spPr>
            <p:txBody>
              <a:bodyPr wrap="none" anchor="ctr"/>
              <a:lstStyle/>
              <a:p>
                <a:endParaRPr lang="en-US"/>
              </a:p>
            </p:txBody>
          </p:sp>
          <p:sp>
            <p:nvSpPr>
              <p:cNvPr id="9396" name="Rectangle 180"/>
              <p:cNvSpPr>
                <a:spLocks noChangeArrowheads="1"/>
              </p:cNvSpPr>
              <p:nvPr/>
            </p:nvSpPr>
            <p:spPr bwMode="hidden">
              <a:xfrm>
                <a:off x="1104" y="1680"/>
                <a:ext cx="48" cy="144"/>
              </a:xfrm>
              <a:prstGeom prst="rect">
                <a:avLst/>
              </a:prstGeom>
              <a:solidFill>
                <a:schemeClr val="folHlink">
                  <a:alpha val="50000"/>
                </a:schemeClr>
              </a:solidFill>
              <a:ln w="9525">
                <a:noFill/>
                <a:miter lim="800000"/>
                <a:headEnd/>
                <a:tailEnd/>
              </a:ln>
              <a:effectLst/>
            </p:spPr>
            <p:txBody>
              <a:bodyPr wrap="none" anchor="ctr"/>
              <a:lstStyle/>
              <a:p>
                <a:endParaRPr lang="en-US"/>
              </a:p>
            </p:txBody>
          </p:sp>
          <p:sp>
            <p:nvSpPr>
              <p:cNvPr id="9397" name="Rectangle 181"/>
              <p:cNvSpPr>
                <a:spLocks noChangeArrowheads="1"/>
              </p:cNvSpPr>
              <p:nvPr/>
            </p:nvSpPr>
            <p:spPr bwMode="hidden">
              <a:xfrm>
                <a:off x="1152" y="1680"/>
                <a:ext cx="192" cy="48"/>
              </a:xfrm>
              <a:prstGeom prst="rect">
                <a:avLst/>
              </a:prstGeom>
              <a:solidFill>
                <a:schemeClr val="folHlink">
                  <a:alpha val="50000"/>
                </a:schemeClr>
              </a:solidFill>
              <a:ln w="9525">
                <a:noFill/>
                <a:miter lim="800000"/>
                <a:headEnd/>
                <a:tailEnd/>
              </a:ln>
              <a:effectLst/>
            </p:spPr>
            <p:txBody>
              <a:bodyPr wrap="none" anchor="ctr"/>
              <a:lstStyle/>
              <a:p>
                <a:endParaRPr lang="en-US"/>
              </a:p>
            </p:txBody>
          </p:sp>
          <p:sp>
            <p:nvSpPr>
              <p:cNvPr id="9398" name="Rectangle 182"/>
              <p:cNvSpPr>
                <a:spLocks noChangeArrowheads="1"/>
              </p:cNvSpPr>
              <p:nvPr/>
            </p:nvSpPr>
            <p:spPr bwMode="hidden">
              <a:xfrm>
                <a:off x="1296" y="1728"/>
                <a:ext cx="48" cy="240"/>
              </a:xfrm>
              <a:prstGeom prst="rect">
                <a:avLst/>
              </a:prstGeom>
              <a:solidFill>
                <a:schemeClr val="folHlink">
                  <a:alpha val="50000"/>
                </a:schemeClr>
              </a:solidFill>
              <a:ln w="9525">
                <a:noFill/>
                <a:miter lim="800000"/>
                <a:headEnd/>
                <a:tailEnd/>
              </a:ln>
              <a:effectLst/>
            </p:spPr>
            <p:txBody>
              <a:bodyPr wrap="none" anchor="ctr"/>
              <a:lstStyle/>
              <a:p>
                <a:endParaRPr lang="en-US"/>
              </a:p>
            </p:txBody>
          </p:sp>
          <p:sp>
            <p:nvSpPr>
              <p:cNvPr id="9399" name="Rectangle 183"/>
              <p:cNvSpPr>
                <a:spLocks noChangeArrowheads="1"/>
              </p:cNvSpPr>
              <p:nvPr/>
            </p:nvSpPr>
            <p:spPr bwMode="hidden">
              <a:xfrm>
                <a:off x="1008" y="1920"/>
                <a:ext cx="288" cy="48"/>
              </a:xfrm>
              <a:prstGeom prst="rect">
                <a:avLst/>
              </a:prstGeom>
              <a:solidFill>
                <a:schemeClr val="folHlink">
                  <a:alpha val="50000"/>
                </a:schemeClr>
              </a:solidFill>
              <a:ln w="9525">
                <a:noFill/>
                <a:miter lim="800000"/>
                <a:headEnd/>
                <a:tailEnd/>
              </a:ln>
              <a:effectLst/>
            </p:spPr>
            <p:txBody>
              <a:bodyPr wrap="none" anchor="ctr"/>
              <a:lstStyle/>
              <a:p>
                <a:endParaRPr lang="en-US"/>
              </a:p>
            </p:txBody>
          </p:sp>
          <p:sp>
            <p:nvSpPr>
              <p:cNvPr id="9400" name="Rectangle 184"/>
              <p:cNvSpPr>
                <a:spLocks noChangeArrowheads="1"/>
              </p:cNvSpPr>
              <p:nvPr/>
            </p:nvSpPr>
            <p:spPr bwMode="hidden">
              <a:xfrm>
                <a:off x="1008" y="1584"/>
                <a:ext cx="48" cy="336"/>
              </a:xfrm>
              <a:prstGeom prst="rect">
                <a:avLst/>
              </a:prstGeom>
              <a:solidFill>
                <a:schemeClr val="folHlink">
                  <a:alpha val="50000"/>
                </a:schemeClr>
              </a:solidFill>
              <a:ln w="9525">
                <a:noFill/>
                <a:miter lim="800000"/>
                <a:headEnd/>
                <a:tailEnd/>
              </a:ln>
              <a:effectLst/>
            </p:spPr>
            <p:txBody>
              <a:bodyPr wrap="none" anchor="ctr"/>
              <a:lstStyle/>
              <a:p>
                <a:endParaRPr lang="en-US"/>
              </a:p>
            </p:txBody>
          </p:sp>
          <p:sp>
            <p:nvSpPr>
              <p:cNvPr id="9401" name="Rectangle 185"/>
              <p:cNvSpPr>
                <a:spLocks noChangeArrowheads="1"/>
              </p:cNvSpPr>
              <p:nvPr/>
            </p:nvSpPr>
            <p:spPr bwMode="hidden">
              <a:xfrm>
                <a:off x="1056" y="1584"/>
                <a:ext cx="288" cy="48"/>
              </a:xfrm>
              <a:prstGeom prst="rect">
                <a:avLst/>
              </a:prstGeom>
              <a:solidFill>
                <a:schemeClr val="folHlink">
                  <a:alpha val="50000"/>
                </a:schemeClr>
              </a:solidFill>
              <a:ln w="9525">
                <a:noFill/>
                <a:miter lim="800000"/>
                <a:headEnd/>
                <a:tailEnd/>
              </a:ln>
              <a:effectLst/>
            </p:spPr>
            <p:txBody>
              <a:bodyPr wrap="none" anchor="ctr"/>
              <a:lstStyle/>
              <a:p>
                <a:endParaRPr lang="en-US"/>
              </a:p>
            </p:txBody>
          </p:sp>
        </p:grpSp>
        <p:grpSp>
          <p:nvGrpSpPr>
            <p:cNvPr id="9402" name="Group 186"/>
            <p:cNvGrpSpPr>
              <a:grpSpLocks/>
            </p:cNvGrpSpPr>
            <p:nvPr/>
          </p:nvGrpSpPr>
          <p:grpSpPr bwMode="auto">
            <a:xfrm>
              <a:off x="4224" y="2400"/>
              <a:ext cx="168" cy="192"/>
              <a:chOff x="1008" y="1584"/>
              <a:chExt cx="336" cy="384"/>
            </a:xfrm>
          </p:grpSpPr>
          <p:sp>
            <p:nvSpPr>
              <p:cNvPr id="9403" name="Rectangle 187"/>
              <p:cNvSpPr>
                <a:spLocks noChangeArrowheads="1"/>
              </p:cNvSpPr>
              <p:nvPr/>
            </p:nvSpPr>
            <p:spPr bwMode="hidden">
              <a:xfrm>
                <a:off x="1104" y="1824"/>
                <a:ext cx="96" cy="48"/>
              </a:xfrm>
              <a:prstGeom prst="rect">
                <a:avLst/>
              </a:prstGeom>
              <a:solidFill>
                <a:schemeClr val="folHlink">
                  <a:alpha val="50000"/>
                </a:schemeClr>
              </a:solidFill>
              <a:ln w="9525">
                <a:noFill/>
                <a:miter lim="800000"/>
                <a:headEnd/>
                <a:tailEnd/>
              </a:ln>
              <a:effectLst/>
            </p:spPr>
            <p:txBody>
              <a:bodyPr wrap="none" anchor="ctr"/>
              <a:lstStyle/>
              <a:p>
                <a:endParaRPr lang="en-US"/>
              </a:p>
            </p:txBody>
          </p:sp>
          <p:sp>
            <p:nvSpPr>
              <p:cNvPr id="9404" name="Rectangle 188"/>
              <p:cNvSpPr>
                <a:spLocks noChangeArrowheads="1"/>
              </p:cNvSpPr>
              <p:nvPr/>
            </p:nvSpPr>
            <p:spPr bwMode="hidden">
              <a:xfrm>
                <a:off x="1200" y="1776"/>
                <a:ext cx="48" cy="96"/>
              </a:xfrm>
              <a:prstGeom prst="rect">
                <a:avLst/>
              </a:prstGeom>
              <a:solidFill>
                <a:schemeClr val="folHlink">
                  <a:alpha val="50000"/>
                </a:schemeClr>
              </a:solidFill>
              <a:ln w="9525">
                <a:noFill/>
                <a:miter lim="800000"/>
                <a:headEnd/>
                <a:tailEnd/>
              </a:ln>
              <a:effectLst/>
            </p:spPr>
            <p:txBody>
              <a:bodyPr wrap="none" anchor="ctr"/>
              <a:lstStyle/>
              <a:p>
                <a:endParaRPr lang="en-US"/>
              </a:p>
            </p:txBody>
          </p:sp>
          <p:sp>
            <p:nvSpPr>
              <p:cNvPr id="9405" name="Rectangle 189"/>
              <p:cNvSpPr>
                <a:spLocks noChangeArrowheads="1"/>
              </p:cNvSpPr>
              <p:nvPr/>
            </p:nvSpPr>
            <p:spPr bwMode="hidden">
              <a:xfrm>
                <a:off x="1104" y="1680"/>
                <a:ext cx="48" cy="144"/>
              </a:xfrm>
              <a:prstGeom prst="rect">
                <a:avLst/>
              </a:prstGeom>
              <a:solidFill>
                <a:schemeClr val="folHlink">
                  <a:alpha val="50000"/>
                </a:schemeClr>
              </a:solidFill>
              <a:ln w="9525">
                <a:noFill/>
                <a:miter lim="800000"/>
                <a:headEnd/>
                <a:tailEnd/>
              </a:ln>
              <a:effectLst/>
            </p:spPr>
            <p:txBody>
              <a:bodyPr wrap="none" anchor="ctr"/>
              <a:lstStyle/>
              <a:p>
                <a:endParaRPr lang="en-US"/>
              </a:p>
            </p:txBody>
          </p:sp>
          <p:sp>
            <p:nvSpPr>
              <p:cNvPr id="9406" name="Rectangle 190"/>
              <p:cNvSpPr>
                <a:spLocks noChangeArrowheads="1"/>
              </p:cNvSpPr>
              <p:nvPr/>
            </p:nvSpPr>
            <p:spPr bwMode="hidden">
              <a:xfrm>
                <a:off x="1152" y="1680"/>
                <a:ext cx="192" cy="48"/>
              </a:xfrm>
              <a:prstGeom prst="rect">
                <a:avLst/>
              </a:prstGeom>
              <a:solidFill>
                <a:schemeClr val="folHlink">
                  <a:alpha val="50000"/>
                </a:schemeClr>
              </a:solidFill>
              <a:ln w="9525">
                <a:noFill/>
                <a:miter lim="800000"/>
                <a:headEnd/>
                <a:tailEnd/>
              </a:ln>
              <a:effectLst/>
            </p:spPr>
            <p:txBody>
              <a:bodyPr wrap="none" anchor="ctr"/>
              <a:lstStyle/>
              <a:p>
                <a:endParaRPr lang="en-US"/>
              </a:p>
            </p:txBody>
          </p:sp>
          <p:sp>
            <p:nvSpPr>
              <p:cNvPr id="9407" name="Rectangle 191"/>
              <p:cNvSpPr>
                <a:spLocks noChangeArrowheads="1"/>
              </p:cNvSpPr>
              <p:nvPr/>
            </p:nvSpPr>
            <p:spPr bwMode="hidden">
              <a:xfrm>
                <a:off x="1296" y="1728"/>
                <a:ext cx="48" cy="240"/>
              </a:xfrm>
              <a:prstGeom prst="rect">
                <a:avLst/>
              </a:prstGeom>
              <a:solidFill>
                <a:schemeClr val="folHlink">
                  <a:alpha val="50000"/>
                </a:schemeClr>
              </a:solidFill>
              <a:ln w="9525">
                <a:noFill/>
                <a:miter lim="800000"/>
                <a:headEnd/>
                <a:tailEnd/>
              </a:ln>
              <a:effectLst/>
            </p:spPr>
            <p:txBody>
              <a:bodyPr wrap="none" anchor="ctr"/>
              <a:lstStyle/>
              <a:p>
                <a:endParaRPr lang="en-US"/>
              </a:p>
            </p:txBody>
          </p:sp>
          <p:sp>
            <p:nvSpPr>
              <p:cNvPr id="9408" name="Rectangle 192"/>
              <p:cNvSpPr>
                <a:spLocks noChangeArrowheads="1"/>
              </p:cNvSpPr>
              <p:nvPr/>
            </p:nvSpPr>
            <p:spPr bwMode="hidden">
              <a:xfrm>
                <a:off x="1008" y="1920"/>
                <a:ext cx="288" cy="48"/>
              </a:xfrm>
              <a:prstGeom prst="rect">
                <a:avLst/>
              </a:prstGeom>
              <a:solidFill>
                <a:schemeClr val="folHlink">
                  <a:alpha val="50000"/>
                </a:schemeClr>
              </a:solidFill>
              <a:ln w="9525">
                <a:noFill/>
                <a:miter lim="800000"/>
                <a:headEnd/>
                <a:tailEnd/>
              </a:ln>
              <a:effectLst/>
            </p:spPr>
            <p:txBody>
              <a:bodyPr wrap="none" anchor="ctr"/>
              <a:lstStyle/>
              <a:p>
                <a:endParaRPr lang="en-US"/>
              </a:p>
            </p:txBody>
          </p:sp>
          <p:sp>
            <p:nvSpPr>
              <p:cNvPr id="9409" name="Rectangle 193"/>
              <p:cNvSpPr>
                <a:spLocks noChangeArrowheads="1"/>
              </p:cNvSpPr>
              <p:nvPr/>
            </p:nvSpPr>
            <p:spPr bwMode="hidden">
              <a:xfrm>
                <a:off x="1008" y="1584"/>
                <a:ext cx="48" cy="336"/>
              </a:xfrm>
              <a:prstGeom prst="rect">
                <a:avLst/>
              </a:prstGeom>
              <a:solidFill>
                <a:schemeClr val="folHlink">
                  <a:alpha val="50000"/>
                </a:schemeClr>
              </a:solidFill>
              <a:ln w="9525">
                <a:noFill/>
                <a:miter lim="800000"/>
                <a:headEnd/>
                <a:tailEnd/>
              </a:ln>
              <a:effectLst/>
            </p:spPr>
            <p:txBody>
              <a:bodyPr wrap="none" anchor="ctr"/>
              <a:lstStyle/>
              <a:p>
                <a:endParaRPr lang="en-US"/>
              </a:p>
            </p:txBody>
          </p:sp>
          <p:sp>
            <p:nvSpPr>
              <p:cNvPr id="9410" name="Rectangle 194"/>
              <p:cNvSpPr>
                <a:spLocks noChangeArrowheads="1"/>
              </p:cNvSpPr>
              <p:nvPr/>
            </p:nvSpPr>
            <p:spPr bwMode="hidden">
              <a:xfrm>
                <a:off x="1056" y="1584"/>
                <a:ext cx="288" cy="48"/>
              </a:xfrm>
              <a:prstGeom prst="rect">
                <a:avLst/>
              </a:prstGeom>
              <a:solidFill>
                <a:schemeClr val="folHlink">
                  <a:alpha val="50000"/>
                </a:schemeClr>
              </a:solidFill>
              <a:ln w="9525">
                <a:noFill/>
                <a:miter lim="800000"/>
                <a:headEnd/>
                <a:tailEnd/>
              </a:ln>
              <a:effectLst/>
            </p:spPr>
            <p:txBody>
              <a:bodyPr wrap="none" anchor="ctr"/>
              <a:lstStyle/>
              <a:p>
                <a:endParaRPr lang="en-US"/>
              </a:p>
            </p:txBody>
          </p:sp>
        </p:grpSp>
        <p:grpSp>
          <p:nvGrpSpPr>
            <p:cNvPr id="9411" name="Group 195"/>
            <p:cNvGrpSpPr>
              <a:grpSpLocks/>
            </p:cNvGrpSpPr>
            <p:nvPr/>
          </p:nvGrpSpPr>
          <p:grpSpPr bwMode="auto">
            <a:xfrm>
              <a:off x="4560" y="3072"/>
              <a:ext cx="168" cy="192"/>
              <a:chOff x="1008" y="1584"/>
              <a:chExt cx="336" cy="384"/>
            </a:xfrm>
          </p:grpSpPr>
          <p:sp>
            <p:nvSpPr>
              <p:cNvPr id="9412" name="Rectangle 196"/>
              <p:cNvSpPr>
                <a:spLocks noChangeArrowheads="1"/>
              </p:cNvSpPr>
              <p:nvPr/>
            </p:nvSpPr>
            <p:spPr bwMode="hidden">
              <a:xfrm>
                <a:off x="1104" y="1824"/>
                <a:ext cx="96" cy="48"/>
              </a:xfrm>
              <a:prstGeom prst="rect">
                <a:avLst/>
              </a:prstGeom>
              <a:solidFill>
                <a:schemeClr val="folHlink">
                  <a:alpha val="50000"/>
                </a:schemeClr>
              </a:solidFill>
              <a:ln w="9525">
                <a:noFill/>
                <a:miter lim="800000"/>
                <a:headEnd/>
                <a:tailEnd/>
              </a:ln>
              <a:effectLst/>
            </p:spPr>
            <p:txBody>
              <a:bodyPr wrap="none" anchor="ctr"/>
              <a:lstStyle/>
              <a:p>
                <a:endParaRPr lang="en-US"/>
              </a:p>
            </p:txBody>
          </p:sp>
          <p:sp>
            <p:nvSpPr>
              <p:cNvPr id="9413" name="Rectangle 197"/>
              <p:cNvSpPr>
                <a:spLocks noChangeArrowheads="1"/>
              </p:cNvSpPr>
              <p:nvPr/>
            </p:nvSpPr>
            <p:spPr bwMode="hidden">
              <a:xfrm>
                <a:off x="1200" y="1776"/>
                <a:ext cx="48" cy="96"/>
              </a:xfrm>
              <a:prstGeom prst="rect">
                <a:avLst/>
              </a:prstGeom>
              <a:solidFill>
                <a:schemeClr val="folHlink">
                  <a:alpha val="50000"/>
                </a:schemeClr>
              </a:solidFill>
              <a:ln w="9525">
                <a:noFill/>
                <a:miter lim="800000"/>
                <a:headEnd/>
                <a:tailEnd/>
              </a:ln>
              <a:effectLst/>
            </p:spPr>
            <p:txBody>
              <a:bodyPr wrap="none" anchor="ctr"/>
              <a:lstStyle/>
              <a:p>
                <a:endParaRPr lang="en-US"/>
              </a:p>
            </p:txBody>
          </p:sp>
          <p:sp>
            <p:nvSpPr>
              <p:cNvPr id="9414" name="Rectangle 198"/>
              <p:cNvSpPr>
                <a:spLocks noChangeArrowheads="1"/>
              </p:cNvSpPr>
              <p:nvPr/>
            </p:nvSpPr>
            <p:spPr bwMode="hidden">
              <a:xfrm>
                <a:off x="1104" y="1680"/>
                <a:ext cx="48" cy="144"/>
              </a:xfrm>
              <a:prstGeom prst="rect">
                <a:avLst/>
              </a:prstGeom>
              <a:solidFill>
                <a:schemeClr val="folHlink">
                  <a:alpha val="50000"/>
                </a:schemeClr>
              </a:solidFill>
              <a:ln w="9525">
                <a:noFill/>
                <a:miter lim="800000"/>
                <a:headEnd/>
                <a:tailEnd/>
              </a:ln>
              <a:effectLst/>
            </p:spPr>
            <p:txBody>
              <a:bodyPr wrap="none" anchor="ctr"/>
              <a:lstStyle/>
              <a:p>
                <a:endParaRPr lang="en-US"/>
              </a:p>
            </p:txBody>
          </p:sp>
          <p:sp>
            <p:nvSpPr>
              <p:cNvPr id="9415" name="Rectangle 199"/>
              <p:cNvSpPr>
                <a:spLocks noChangeArrowheads="1"/>
              </p:cNvSpPr>
              <p:nvPr/>
            </p:nvSpPr>
            <p:spPr bwMode="hidden">
              <a:xfrm>
                <a:off x="1152" y="1680"/>
                <a:ext cx="192" cy="48"/>
              </a:xfrm>
              <a:prstGeom prst="rect">
                <a:avLst/>
              </a:prstGeom>
              <a:solidFill>
                <a:schemeClr val="folHlink">
                  <a:alpha val="50000"/>
                </a:schemeClr>
              </a:solidFill>
              <a:ln w="9525">
                <a:noFill/>
                <a:miter lim="800000"/>
                <a:headEnd/>
                <a:tailEnd/>
              </a:ln>
              <a:effectLst/>
            </p:spPr>
            <p:txBody>
              <a:bodyPr wrap="none" anchor="ctr"/>
              <a:lstStyle/>
              <a:p>
                <a:endParaRPr lang="en-US"/>
              </a:p>
            </p:txBody>
          </p:sp>
          <p:sp>
            <p:nvSpPr>
              <p:cNvPr id="9416" name="Rectangle 200"/>
              <p:cNvSpPr>
                <a:spLocks noChangeArrowheads="1"/>
              </p:cNvSpPr>
              <p:nvPr/>
            </p:nvSpPr>
            <p:spPr bwMode="hidden">
              <a:xfrm>
                <a:off x="1296" y="1728"/>
                <a:ext cx="48" cy="240"/>
              </a:xfrm>
              <a:prstGeom prst="rect">
                <a:avLst/>
              </a:prstGeom>
              <a:solidFill>
                <a:schemeClr val="folHlink">
                  <a:alpha val="50000"/>
                </a:schemeClr>
              </a:solidFill>
              <a:ln w="9525">
                <a:noFill/>
                <a:miter lim="800000"/>
                <a:headEnd/>
                <a:tailEnd/>
              </a:ln>
              <a:effectLst/>
            </p:spPr>
            <p:txBody>
              <a:bodyPr wrap="none" anchor="ctr"/>
              <a:lstStyle/>
              <a:p>
                <a:endParaRPr lang="en-US"/>
              </a:p>
            </p:txBody>
          </p:sp>
          <p:sp>
            <p:nvSpPr>
              <p:cNvPr id="9417" name="Rectangle 201"/>
              <p:cNvSpPr>
                <a:spLocks noChangeArrowheads="1"/>
              </p:cNvSpPr>
              <p:nvPr/>
            </p:nvSpPr>
            <p:spPr bwMode="hidden">
              <a:xfrm>
                <a:off x="1008" y="1920"/>
                <a:ext cx="288" cy="48"/>
              </a:xfrm>
              <a:prstGeom prst="rect">
                <a:avLst/>
              </a:prstGeom>
              <a:solidFill>
                <a:schemeClr val="folHlink">
                  <a:alpha val="50000"/>
                </a:schemeClr>
              </a:solidFill>
              <a:ln w="9525">
                <a:noFill/>
                <a:miter lim="800000"/>
                <a:headEnd/>
                <a:tailEnd/>
              </a:ln>
              <a:effectLst/>
            </p:spPr>
            <p:txBody>
              <a:bodyPr wrap="none" anchor="ctr"/>
              <a:lstStyle/>
              <a:p>
                <a:endParaRPr lang="en-US"/>
              </a:p>
            </p:txBody>
          </p:sp>
          <p:sp>
            <p:nvSpPr>
              <p:cNvPr id="9418" name="Rectangle 202"/>
              <p:cNvSpPr>
                <a:spLocks noChangeArrowheads="1"/>
              </p:cNvSpPr>
              <p:nvPr/>
            </p:nvSpPr>
            <p:spPr bwMode="hidden">
              <a:xfrm>
                <a:off x="1008" y="1584"/>
                <a:ext cx="48" cy="336"/>
              </a:xfrm>
              <a:prstGeom prst="rect">
                <a:avLst/>
              </a:prstGeom>
              <a:solidFill>
                <a:schemeClr val="folHlink">
                  <a:alpha val="50000"/>
                </a:schemeClr>
              </a:solidFill>
              <a:ln w="9525">
                <a:noFill/>
                <a:miter lim="800000"/>
                <a:headEnd/>
                <a:tailEnd/>
              </a:ln>
              <a:effectLst/>
            </p:spPr>
            <p:txBody>
              <a:bodyPr wrap="none" anchor="ctr"/>
              <a:lstStyle/>
              <a:p>
                <a:endParaRPr lang="en-US"/>
              </a:p>
            </p:txBody>
          </p:sp>
          <p:sp>
            <p:nvSpPr>
              <p:cNvPr id="9419" name="Rectangle 203"/>
              <p:cNvSpPr>
                <a:spLocks noChangeArrowheads="1"/>
              </p:cNvSpPr>
              <p:nvPr/>
            </p:nvSpPr>
            <p:spPr bwMode="hidden">
              <a:xfrm>
                <a:off x="1056" y="1584"/>
                <a:ext cx="288" cy="48"/>
              </a:xfrm>
              <a:prstGeom prst="rect">
                <a:avLst/>
              </a:prstGeom>
              <a:solidFill>
                <a:schemeClr val="folHlink">
                  <a:alpha val="50000"/>
                </a:schemeClr>
              </a:solidFill>
              <a:ln w="9525">
                <a:noFill/>
                <a:miter lim="800000"/>
                <a:headEnd/>
                <a:tailEnd/>
              </a:ln>
              <a:effectLst/>
            </p:spPr>
            <p:txBody>
              <a:bodyPr wrap="none" anchor="ctr"/>
              <a:lstStyle/>
              <a:p>
                <a:endParaRPr lang="en-US"/>
              </a:p>
            </p:txBody>
          </p:sp>
        </p:grpSp>
        <p:grpSp>
          <p:nvGrpSpPr>
            <p:cNvPr id="9420" name="Group 204"/>
            <p:cNvGrpSpPr>
              <a:grpSpLocks/>
            </p:cNvGrpSpPr>
            <p:nvPr/>
          </p:nvGrpSpPr>
          <p:grpSpPr bwMode="auto">
            <a:xfrm>
              <a:off x="3600" y="1824"/>
              <a:ext cx="168" cy="192"/>
              <a:chOff x="1008" y="1584"/>
              <a:chExt cx="336" cy="384"/>
            </a:xfrm>
          </p:grpSpPr>
          <p:sp>
            <p:nvSpPr>
              <p:cNvPr id="9421" name="Rectangle 205"/>
              <p:cNvSpPr>
                <a:spLocks noChangeArrowheads="1"/>
              </p:cNvSpPr>
              <p:nvPr/>
            </p:nvSpPr>
            <p:spPr bwMode="hidden">
              <a:xfrm>
                <a:off x="1104" y="1824"/>
                <a:ext cx="96" cy="48"/>
              </a:xfrm>
              <a:prstGeom prst="rect">
                <a:avLst/>
              </a:prstGeom>
              <a:solidFill>
                <a:schemeClr val="folHlink">
                  <a:alpha val="50000"/>
                </a:schemeClr>
              </a:solidFill>
              <a:ln w="9525">
                <a:noFill/>
                <a:miter lim="800000"/>
                <a:headEnd/>
                <a:tailEnd/>
              </a:ln>
              <a:effectLst/>
            </p:spPr>
            <p:txBody>
              <a:bodyPr wrap="none" anchor="ctr"/>
              <a:lstStyle/>
              <a:p>
                <a:endParaRPr lang="en-US"/>
              </a:p>
            </p:txBody>
          </p:sp>
          <p:sp>
            <p:nvSpPr>
              <p:cNvPr id="9422" name="Rectangle 206"/>
              <p:cNvSpPr>
                <a:spLocks noChangeArrowheads="1"/>
              </p:cNvSpPr>
              <p:nvPr/>
            </p:nvSpPr>
            <p:spPr bwMode="hidden">
              <a:xfrm>
                <a:off x="1200" y="1776"/>
                <a:ext cx="48" cy="96"/>
              </a:xfrm>
              <a:prstGeom prst="rect">
                <a:avLst/>
              </a:prstGeom>
              <a:solidFill>
                <a:schemeClr val="folHlink">
                  <a:alpha val="50000"/>
                </a:schemeClr>
              </a:solidFill>
              <a:ln w="9525">
                <a:noFill/>
                <a:miter lim="800000"/>
                <a:headEnd/>
                <a:tailEnd/>
              </a:ln>
              <a:effectLst/>
            </p:spPr>
            <p:txBody>
              <a:bodyPr wrap="none" anchor="ctr"/>
              <a:lstStyle/>
              <a:p>
                <a:endParaRPr lang="en-US"/>
              </a:p>
            </p:txBody>
          </p:sp>
          <p:sp>
            <p:nvSpPr>
              <p:cNvPr id="9423" name="Rectangle 207"/>
              <p:cNvSpPr>
                <a:spLocks noChangeArrowheads="1"/>
              </p:cNvSpPr>
              <p:nvPr/>
            </p:nvSpPr>
            <p:spPr bwMode="hidden">
              <a:xfrm>
                <a:off x="1104" y="1680"/>
                <a:ext cx="48" cy="144"/>
              </a:xfrm>
              <a:prstGeom prst="rect">
                <a:avLst/>
              </a:prstGeom>
              <a:solidFill>
                <a:schemeClr val="folHlink">
                  <a:alpha val="50000"/>
                </a:schemeClr>
              </a:solidFill>
              <a:ln w="9525">
                <a:noFill/>
                <a:miter lim="800000"/>
                <a:headEnd/>
                <a:tailEnd/>
              </a:ln>
              <a:effectLst/>
            </p:spPr>
            <p:txBody>
              <a:bodyPr wrap="none" anchor="ctr"/>
              <a:lstStyle/>
              <a:p>
                <a:endParaRPr lang="en-US"/>
              </a:p>
            </p:txBody>
          </p:sp>
          <p:sp>
            <p:nvSpPr>
              <p:cNvPr id="9424" name="Rectangle 208"/>
              <p:cNvSpPr>
                <a:spLocks noChangeArrowheads="1"/>
              </p:cNvSpPr>
              <p:nvPr/>
            </p:nvSpPr>
            <p:spPr bwMode="hidden">
              <a:xfrm>
                <a:off x="1152" y="1680"/>
                <a:ext cx="192" cy="48"/>
              </a:xfrm>
              <a:prstGeom prst="rect">
                <a:avLst/>
              </a:prstGeom>
              <a:solidFill>
                <a:schemeClr val="folHlink">
                  <a:alpha val="50000"/>
                </a:schemeClr>
              </a:solidFill>
              <a:ln w="9525">
                <a:noFill/>
                <a:miter lim="800000"/>
                <a:headEnd/>
                <a:tailEnd/>
              </a:ln>
              <a:effectLst/>
            </p:spPr>
            <p:txBody>
              <a:bodyPr wrap="none" anchor="ctr"/>
              <a:lstStyle/>
              <a:p>
                <a:endParaRPr lang="en-US"/>
              </a:p>
            </p:txBody>
          </p:sp>
          <p:sp>
            <p:nvSpPr>
              <p:cNvPr id="9425" name="Rectangle 209"/>
              <p:cNvSpPr>
                <a:spLocks noChangeArrowheads="1"/>
              </p:cNvSpPr>
              <p:nvPr/>
            </p:nvSpPr>
            <p:spPr bwMode="hidden">
              <a:xfrm>
                <a:off x="1296" y="1728"/>
                <a:ext cx="48" cy="240"/>
              </a:xfrm>
              <a:prstGeom prst="rect">
                <a:avLst/>
              </a:prstGeom>
              <a:solidFill>
                <a:schemeClr val="folHlink">
                  <a:alpha val="50000"/>
                </a:schemeClr>
              </a:solidFill>
              <a:ln w="9525">
                <a:noFill/>
                <a:miter lim="800000"/>
                <a:headEnd/>
                <a:tailEnd/>
              </a:ln>
              <a:effectLst/>
            </p:spPr>
            <p:txBody>
              <a:bodyPr wrap="none" anchor="ctr"/>
              <a:lstStyle/>
              <a:p>
                <a:endParaRPr lang="en-US"/>
              </a:p>
            </p:txBody>
          </p:sp>
          <p:sp>
            <p:nvSpPr>
              <p:cNvPr id="9426" name="Rectangle 210"/>
              <p:cNvSpPr>
                <a:spLocks noChangeArrowheads="1"/>
              </p:cNvSpPr>
              <p:nvPr/>
            </p:nvSpPr>
            <p:spPr bwMode="hidden">
              <a:xfrm>
                <a:off x="1008" y="1920"/>
                <a:ext cx="288" cy="48"/>
              </a:xfrm>
              <a:prstGeom prst="rect">
                <a:avLst/>
              </a:prstGeom>
              <a:solidFill>
                <a:schemeClr val="folHlink">
                  <a:alpha val="50000"/>
                </a:schemeClr>
              </a:solidFill>
              <a:ln w="9525">
                <a:noFill/>
                <a:miter lim="800000"/>
                <a:headEnd/>
                <a:tailEnd/>
              </a:ln>
              <a:effectLst/>
            </p:spPr>
            <p:txBody>
              <a:bodyPr wrap="none" anchor="ctr"/>
              <a:lstStyle/>
              <a:p>
                <a:endParaRPr lang="en-US"/>
              </a:p>
            </p:txBody>
          </p:sp>
          <p:sp>
            <p:nvSpPr>
              <p:cNvPr id="9427" name="Rectangle 211"/>
              <p:cNvSpPr>
                <a:spLocks noChangeArrowheads="1"/>
              </p:cNvSpPr>
              <p:nvPr/>
            </p:nvSpPr>
            <p:spPr bwMode="hidden">
              <a:xfrm>
                <a:off x="1008" y="1584"/>
                <a:ext cx="48" cy="336"/>
              </a:xfrm>
              <a:prstGeom prst="rect">
                <a:avLst/>
              </a:prstGeom>
              <a:solidFill>
                <a:schemeClr val="folHlink">
                  <a:alpha val="50000"/>
                </a:schemeClr>
              </a:solidFill>
              <a:ln w="9525">
                <a:noFill/>
                <a:miter lim="800000"/>
                <a:headEnd/>
                <a:tailEnd/>
              </a:ln>
              <a:effectLst/>
            </p:spPr>
            <p:txBody>
              <a:bodyPr wrap="none" anchor="ctr"/>
              <a:lstStyle/>
              <a:p>
                <a:endParaRPr lang="en-US"/>
              </a:p>
            </p:txBody>
          </p:sp>
          <p:sp>
            <p:nvSpPr>
              <p:cNvPr id="9428" name="Rectangle 212"/>
              <p:cNvSpPr>
                <a:spLocks noChangeArrowheads="1"/>
              </p:cNvSpPr>
              <p:nvPr/>
            </p:nvSpPr>
            <p:spPr bwMode="hidden">
              <a:xfrm>
                <a:off x="1056" y="1584"/>
                <a:ext cx="288" cy="48"/>
              </a:xfrm>
              <a:prstGeom prst="rect">
                <a:avLst/>
              </a:prstGeom>
              <a:solidFill>
                <a:schemeClr val="folHlink">
                  <a:alpha val="50000"/>
                </a:schemeClr>
              </a:solidFill>
              <a:ln w="9525">
                <a:noFill/>
                <a:miter lim="800000"/>
                <a:headEnd/>
                <a:tailEnd/>
              </a:ln>
              <a:effectLst/>
            </p:spPr>
            <p:txBody>
              <a:bodyPr wrap="none" anchor="ctr"/>
              <a:lstStyle/>
              <a:p>
                <a:endParaRPr lang="en-US"/>
              </a:p>
            </p:txBody>
          </p:sp>
        </p:grpSp>
        <p:grpSp>
          <p:nvGrpSpPr>
            <p:cNvPr id="9429" name="Group 213"/>
            <p:cNvGrpSpPr>
              <a:grpSpLocks/>
            </p:cNvGrpSpPr>
            <p:nvPr/>
          </p:nvGrpSpPr>
          <p:grpSpPr bwMode="auto">
            <a:xfrm>
              <a:off x="5184" y="1824"/>
              <a:ext cx="168" cy="192"/>
              <a:chOff x="1008" y="1584"/>
              <a:chExt cx="336" cy="384"/>
            </a:xfrm>
          </p:grpSpPr>
          <p:sp>
            <p:nvSpPr>
              <p:cNvPr id="9430" name="Rectangle 214"/>
              <p:cNvSpPr>
                <a:spLocks noChangeArrowheads="1"/>
              </p:cNvSpPr>
              <p:nvPr/>
            </p:nvSpPr>
            <p:spPr bwMode="hidden">
              <a:xfrm>
                <a:off x="1104" y="1824"/>
                <a:ext cx="96" cy="48"/>
              </a:xfrm>
              <a:prstGeom prst="rect">
                <a:avLst/>
              </a:prstGeom>
              <a:solidFill>
                <a:schemeClr val="folHlink">
                  <a:alpha val="50000"/>
                </a:schemeClr>
              </a:solidFill>
              <a:ln w="9525">
                <a:noFill/>
                <a:miter lim="800000"/>
                <a:headEnd/>
                <a:tailEnd/>
              </a:ln>
              <a:effectLst/>
            </p:spPr>
            <p:txBody>
              <a:bodyPr wrap="none" anchor="ctr"/>
              <a:lstStyle/>
              <a:p>
                <a:endParaRPr lang="en-US"/>
              </a:p>
            </p:txBody>
          </p:sp>
          <p:sp>
            <p:nvSpPr>
              <p:cNvPr id="9431" name="Rectangle 215"/>
              <p:cNvSpPr>
                <a:spLocks noChangeArrowheads="1"/>
              </p:cNvSpPr>
              <p:nvPr/>
            </p:nvSpPr>
            <p:spPr bwMode="hidden">
              <a:xfrm>
                <a:off x="1200" y="1776"/>
                <a:ext cx="48" cy="96"/>
              </a:xfrm>
              <a:prstGeom prst="rect">
                <a:avLst/>
              </a:prstGeom>
              <a:solidFill>
                <a:schemeClr val="folHlink">
                  <a:alpha val="50000"/>
                </a:schemeClr>
              </a:solidFill>
              <a:ln w="9525">
                <a:noFill/>
                <a:miter lim="800000"/>
                <a:headEnd/>
                <a:tailEnd/>
              </a:ln>
              <a:effectLst/>
            </p:spPr>
            <p:txBody>
              <a:bodyPr wrap="none" anchor="ctr"/>
              <a:lstStyle/>
              <a:p>
                <a:endParaRPr lang="en-US"/>
              </a:p>
            </p:txBody>
          </p:sp>
          <p:sp>
            <p:nvSpPr>
              <p:cNvPr id="9432" name="Rectangle 216"/>
              <p:cNvSpPr>
                <a:spLocks noChangeArrowheads="1"/>
              </p:cNvSpPr>
              <p:nvPr/>
            </p:nvSpPr>
            <p:spPr bwMode="hidden">
              <a:xfrm>
                <a:off x="1104" y="1680"/>
                <a:ext cx="48" cy="144"/>
              </a:xfrm>
              <a:prstGeom prst="rect">
                <a:avLst/>
              </a:prstGeom>
              <a:solidFill>
                <a:schemeClr val="folHlink">
                  <a:alpha val="50000"/>
                </a:schemeClr>
              </a:solidFill>
              <a:ln w="9525">
                <a:noFill/>
                <a:miter lim="800000"/>
                <a:headEnd/>
                <a:tailEnd/>
              </a:ln>
              <a:effectLst/>
            </p:spPr>
            <p:txBody>
              <a:bodyPr wrap="none" anchor="ctr"/>
              <a:lstStyle/>
              <a:p>
                <a:endParaRPr lang="en-US"/>
              </a:p>
            </p:txBody>
          </p:sp>
          <p:sp>
            <p:nvSpPr>
              <p:cNvPr id="9433" name="Rectangle 217"/>
              <p:cNvSpPr>
                <a:spLocks noChangeArrowheads="1"/>
              </p:cNvSpPr>
              <p:nvPr/>
            </p:nvSpPr>
            <p:spPr bwMode="hidden">
              <a:xfrm>
                <a:off x="1152" y="1680"/>
                <a:ext cx="192" cy="48"/>
              </a:xfrm>
              <a:prstGeom prst="rect">
                <a:avLst/>
              </a:prstGeom>
              <a:solidFill>
                <a:schemeClr val="folHlink">
                  <a:alpha val="50000"/>
                </a:schemeClr>
              </a:solidFill>
              <a:ln w="9525">
                <a:noFill/>
                <a:miter lim="800000"/>
                <a:headEnd/>
                <a:tailEnd/>
              </a:ln>
              <a:effectLst/>
            </p:spPr>
            <p:txBody>
              <a:bodyPr wrap="none" anchor="ctr"/>
              <a:lstStyle/>
              <a:p>
                <a:endParaRPr lang="en-US"/>
              </a:p>
            </p:txBody>
          </p:sp>
          <p:sp>
            <p:nvSpPr>
              <p:cNvPr id="9434" name="Rectangle 218"/>
              <p:cNvSpPr>
                <a:spLocks noChangeArrowheads="1"/>
              </p:cNvSpPr>
              <p:nvPr/>
            </p:nvSpPr>
            <p:spPr bwMode="hidden">
              <a:xfrm>
                <a:off x="1296" y="1728"/>
                <a:ext cx="48" cy="240"/>
              </a:xfrm>
              <a:prstGeom prst="rect">
                <a:avLst/>
              </a:prstGeom>
              <a:solidFill>
                <a:schemeClr val="folHlink">
                  <a:alpha val="50000"/>
                </a:schemeClr>
              </a:solidFill>
              <a:ln w="9525">
                <a:noFill/>
                <a:miter lim="800000"/>
                <a:headEnd/>
                <a:tailEnd/>
              </a:ln>
              <a:effectLst/>
            </p:spPr>
            <p:txBody>
              <a:bodyPr wrap="none" anchor="ctr"/>
              <a:lstStyle/>
              <a:p>
                <a:endParaRPr lang="en-US"/>
              </a:p>
            </p:txBody>
          </p:sp>
          <p:sp>
            <p:nvSpPr>
              <p:cNvPr id="9435" name="Rectangle 219"/>
              <p:cNvSpPr>
                <a:spLocks noChangeArrowheads="1"/>
              </p:cNvSpPr>
              <p:nvPr/>
            </p:nvSpPr>
            <p:spPr bwMode="hidden">
              <a:xfrm>
                <a:off x="1008" y="1920"/>
                <a:ext cx="288" cy="48"/>
              </a:xfrm>
              <a:prstGeom prst="rect">
                <a:avLst/>
              </a:prstGeom>
              <a:solidFill>
                <a:schemeClr val="folHlink">
                  <a:alpha val="50000"/>
                </a:schemeClr>
              </a:solidFill>
              <a:ln w="9525">
                <a:noFill/>
                <a:miter lim="800000"/>
                <a:headEnd/>
                <a:tailEnd/>
              </a:ln>
              <a:effectLst/>
            </p:spPr>
            <p:txBody>
              <a:bodyPr wrap="none" anchor="ctr"/>
              <a:lstStyle/>
              <a:p>
                <a:endParaRPr lang="en-US"/>
              </a:p>
            </p:txBody>
          </p:sp>
          <p:sp>
            <p:nvSpPr>
              <p:cNvPr id="9436" name="Rectangle 220"/>
              <p:cNvSpPr>
                <a:spLocks noChangeArrowheads="1"/>
              </p:cNvSpPr>
              <p:nvPr/>
            </p:nvSpPr>
            <p:spPr bwMode="hidden">
              <a:xfrm>
                <a:off x="1008" y="1584"/>
                <a:ext cx="48" cy="336"/>
              </a:xfrm>
              <a:prstGeom prst="rect">
                <a:avLst/>
              </a:prstGeom>
              <a:solidFill>
                <a:schemeClr val="folHlink">
                  <a:alpha val="50000"/>
                </a:schemeClr>
              </a:solidFill>
              <a:ln w="9525">
                <a:noFill/>
                <a:miter lim="800000"/>
                <a:headEnd/>
                <a:tailEnd/>
              </a:ln>
              <a:effectLst/>
            </p:spPr>
            <p:txBody>
              <a:bodyPr wrap="none" anchor="ctr"/>
              <a:lstStyle/>
              <a:p>
                <a:endParaRPr lang="en-US"/>
              </a:p>
            </p:txBody>
          </p:sp>
          <p:sp>
            <p:nvSpPr>
              <p:cNvPr id="9437" name="Rectangle 221"/>
              <p:cNvSpPr>
                <a:spLocks noChangeArrowheads="1"/>
              </p:cNvSpPr>
              <p:nvPr/>
            </p:nvSpPr>
            <p:spPr bwMode="hidden">
              <a:xfrm>
                <a:off x="1056" y="1584"/>
                <a:ext cx="288" cy="48"/>
              </a:xfrm>
              <a:prstGeom prst="rect">
                <a:avLst/>
              </a:prstGeom>
              <a:solidFill>
                <a:schemeClr val="folHlink">
                  <a:alpha val="50000"/>
                </a:schemeClr>
              </a:solidFill>
              <a:ln w="9525">
                <a:noFill/>
                <a:miter lim="800000"/>
                <a:headEnd/>
                <a:tailEnd/>
              </a:ln>
              <a:effectLst/>
            </p:spPr>
            <p:txBody>
              <a:bodyPr wrap="none" anchor="ctr"/>
              <a:lstStyle/>
              <a:p>
                <a:endParaRPr lang="en-US"/>
              </a:p>
            </p:txBody>
          </p:sp>
        </p:grpSp>
        <p:grpSp>
          <p:nvGrpSpPr>
            <p:cNvPr id="9438" name="Group 222"/>
            <p:cNvGrpSpPr>
              <a:grpSpLocks/>
            </p:cNvGrpSpPr>
            <p:nvPr/>
          </p:nvGrpSpPr>
          <p:grpSpPr bwMode="auto">
            <a:xfrm>
              <a:off x="5376" y="2736"/>
              <a:ext cx="168" cy="192"/>
              <a:chOff x="1008" y="1584"/>
              <a:chExt cx="336" cy="384"/>
            </a:xfrm>
          </p:grpSpPr>
          <p:sp>
            <p:nvSpPr>
              <p:cNvPr id="9439" name="Rectangle 223"/>
              <p:cNvSpPr>
                <a:spLocks noChangeArrowheads="1"/>
              </p:cNvSpPr>
              <p:nvPr/>
            </p:nvSpPr>
            <p:spPr bwMode="hidden">
              <a:xfrm>
                <a:off x="1104" y="1824"/>
                <a:ext cx="96" cy="48"/>
              </a:xfrm>
              <a:prstGeom prst="rect">
                <a:avLst/>
              </a:prstGeom>
              <a:solidFill>
                <a:schemeClr val="folHlink">
                  <a:alpha val="50000"/>
                </a:schemeClr>
              </a:solidFill>
              <a:ln w="9525">
                <a:noFill/>
                <a:miter lim="800000"/>
                <a:headEnd/>
                <a:tailEnd/>
              </a:ln>
              <a:effectLst/>
            </p:spPr>
            <p:txBody>
              <a:bodyPr wrap="none" anchor="ctr"/>
              <a:lstStyle/>
              <a:p>
                <a:endParaRPr lang="en-US"/>
              </a:p>
            </p:txBody>
          </p:sp>
          <p:sp>
            <p:nvSpPr>
              <p:cNvPr id="9440" name="Rectangle 224"/>
              <p:cNvSpPr>
                <a:spLocks noChangeArrowheads="1"/>
              </p:cNvSpPr>
              <p:nvPr/>
            </p:nvSpPr>
            <p:spPr bwMode="hidden">
              <a:xfrm>
                <a:off x="1200" y="1776"/>
                <a:ext cx="48" cy="96"/>
              </a:xfrm>
              <a:prstGeom prst="rect">
                <a:avLst/>
              </a:prstGeom>
              <a:solidFill>
                <a:schemeClr val="folHlink">
                  <a:alpha val="50000"/>
                </a:schemeClr>
              </a:solidFill>
              <a:ln w="9525">
                <a:noFill/>
                <a:miter lim="800000"/>
                <a:headEnd/>
                <a:tailEnd/>
              </a:ln>
              <a:effectLst/>
            </p:spPr>
            <p:txBody>
              <a:bodyPr wrap="none" anchor="ctr"/>
              <a:lstStyle/>
              <a:p>
                <a:endParaRPr lang="en-US"/>
              </a:p>
            </p:txBody>
          </p:sp>
          <p:sp>
            <p:nvSpPr>
              <p:cNvPr id="9441" name="Rectangle 225"/>
              <p:cNvSpPr>
                <a:spLocks noChangeArrowheads="1"/>
              </p:cNvSpPr>
              <p:nvPr/>
            </p:nvSpPr>
            <p:spPr bwMode="hidden">
              <a:xfrm>
                <a:off x="1104" y="1680"/>
                <a:ext cx="48" cy="144"/>
              </a:xfrm>
              <a:prstGeom prst="rect">
                <a:avLst/>
              </a:prstGeom>
              <a:solidFill>
                <a:schemeClr val="folHlink">
                  <a:alpha val="50000"/>
                </a:schemeClr>
              </a:solidFill>
              <a:ln w="9525">
                <a:noFill/>
                <a:miter lim="800000"/>
                <a:headEnd/>
                <a:tailEnd/>
              </a:ln>
              <a:effectLst/>
            </p:spPr>
            <p:txBody>
              <a:bodyPr wrap="none" anchor="ctr"/>
              <a:lstStyle/>
              <a:p>
                <a:endParaRPr lang="en-US"/>
              </a:p>
            </p:txBody>
          </p:sp>
          <p:sp>
            <p:nvSpPr>
              <p:cNvPr id="9442" name="Rectangle 226"/>
              <p:cNvSpPr>
                <a:spLocks noChangeArrowheads="1"/>
              </p:cNvSpPr>
              <p:nvPr/>
            </p:nvSpPr>
            <p:spPr bwMode="hidden">
              <a:xfrm>
                <a:off x="1152" y="1680"/>
                <a:ext cx="192" cy="48"/>
              </a:xfrm>
              <a:prstGeom prst="rect">
                <a:avLst/>
              </a:prstGeom>
              <a:solidFill>
                <a:schemeClr val="folHlink">
                  <a:alpha val="50000"/>
                </a:schemeClr>
              </a:solidFill>
              <a:ln w="9525">
                <a:noFill/>
                <a:miter lim="800000"/>
                <a:headEnd/>
                <a:tailEnd/>
              </a:ln>
              <a:effectLst/>
            </p:spPr>
            <p:txBody>
              <a:bodyPr wrap="none" anchor="ctr"/>
              <a:lstStyle/>
              <a:p>
                <a:endParaRPr lang="en-US"/>
              </a:p>
            </p:txBody>
          </p:sp>
          <p:sp>
            <p:nvSpPr>
              <p:cNvPr id="9443" name="Rectangle 227"/>
              <p:cNvSpPr>
                <a:spLocks noChangeArrowheads="1"/>
              </p:cNvSpPr>
              <p:nvPr/>
            </p:nvSpPr>
            <p:spPr bwMode="hidden">
              <a:xfrm>
                <a:off x="1296" y="1728"/>
                <a:ext cx="48" cy="240"/>
              </a:xfrm>
              <a:prstGeom prst="rect">
                <a:avLst/>
              </a:prstGeom>
              <a:solidFill>
                <a:schemeClr val="folHlink">
                  <a:alpha val="50000"/>
                </a:schemeClr>
              </a:solidFill>
              <a:ln w="9525">
                <a:noFill/>
                <a:miter lim="800000"/>
                <a:headEnd/>
                <a:tailEnd/>
              </a:ln>
              <a:effectLst/>
            </p:spPr>
            <p:txBody>
              <a:bodyPr wrap="none" anchor="ctr"/>
              <a:lstStyle/>
              <a:p>
                <a:endParaRPr lang="en-US"/>
              </a:p>
            </p:txBody>
          </p:sp>
          <p:sp>
            <p:nvSpPr>
              <p:cNvPr id="9444" name="Rectangle 228"/>
              <p:cNvSpPr>
                <a:spLocks noChangeArrowheads="1"/>
              </p:cNvSpPr>
              <p:nvPr/>
            </p:nvSpPr>
            <p:spPr bwMode="hidden">
              <a:xfrm>
                <a:off x="1008" y="1920"/>
                <a:ext cx="288" cy="48"/>
              </a:xfrm>
              <a:prstGeom prst="rect">
                <a:avLst/>
              </a:prstGeom>
              <a:solidFill>
                <a:schemeClr val="folHlink">
                  <a:alpha val="50000"/>
                </a:schemeClr>
              </a:solidFill>
              <a:ln w="9525">
                <a:noFill/>
                <a:miter lim="800000"/>
                <a:headEnd/>
                <a:tailEnd/>
              </a:ln>
              <a:effectLst/>
            </p:spPr>
            <p:txBody>
              <a:bodyPr wrap="none" anchor="ctr"/>
              <a:lstStyle/>
              <a:p>
                <a:endParaRPr lang="en-US"/>
              </a:p>
            </p:txBody>
          </p:sp>
          <p:sp>
            <p:nvSpPr>
              <p:cNvPr id="9445" name="Rectangle 229"/>
              <p:cNvSpPr>
                <a:spLocks noChangeArrowheads="1"/>
              </p:cNvSpPr>
              <p:nvPr/>
            </p:nvSpPr>
            <p:spPr bwMode="hidden">
              <a:xfrm>
                <a:off x="1008" y="1584"/>
                <a:ext cx="48" cy="336"/>
              </a:xfrm>
              <a:prstGeom prst="rect">
                <a:avLst/>
              </a:prstGeom>
              <a:solidFill>
                <a:schemeClr val="folHlink">
                  <a:alpha val="50000"/>
                </a:schemeClr>
              </a:solidFill>
              <a:ln w="9525">
                <a:noFill/>
                <a:miter lim="800000"/>
                <a:headEnd/>
                <a:tailEnd/>
              </a:ln>
              <a:effectLst/>
            </p:spPr>
            <p:txBody>
              <a:bodyPr wrap="none" anchor="ctr"/>
              <a:lstStyle/>
              <a:p>
                <a:endParaRPr lang="en-US"/>
              </a:p>
            </p:txBody>
          </p:sp>
          <p:sp>
            <p:nvSpPr>
              <p:cNvPr id="9446" name="Rectangle 230"/>
              <p:cNvSpPr>
                <a:spLocks noChangeArrowheads="1"/>
              </p:cNvSpPr>
              <p:nvPr/>
            </p:nvSpPr>
            <p:spPr bwMode="hidden">
              <a:xfrm>
                <a:off x="1056" y="1584"/>
                <a:ext cx="288" cy="48"/>
              </a:xfrm>
              <a:prstGeom prst="rect">
                <a:avLst/>
              </a:prstGeom>
              <a:solidFill>
                <a:schemeClr val="folHlink">
                  <a:alpha val="50000"/>
                </a:schemeClr>
              </a:solidFill>
              <a:ln w="9525">
                <a:noFill/>
                <a:miter lim="800000"/>
                <a:headEnd/>
                <a:tailEnd/>
              </a:ln>
              <a:effectLst/>
            </p:spPr>
            <p:txBody>
              <a:bodyPr wrap="none" anchor="ctr"/>
              <a:lstStyle/>
              <a:p>
                <a:endParaRPr lang="en-US"/>
              </a:p>
            </p:txBody>
          </p:sp>
        </p:grpSp>
        <p:grpSp>
          <p:nvGrpSpPr>
            <p:cNvPr id="9447" name="Group 231"/>
            <p:cNvGrpSpPr>
              <a:grpSpLocks/>
            </p:cNvGrpSpPr>
            <p:nvPr/>
          </p:nvGrpSpPr>
          <p:grpSpPr bwMode="auto">
            <a:xfrm>
              <a:off x="3816" y="3840"/>
              <a:ext cx="168" cy="192"/>
              <a:chOff x="1008" y="1584"/>
              <a:chExt cx="336" cy="384"/>
            </a:xfrm>
          </p:grpSpPr>
          <p:sp>
            <p:nvSpPr>
              <p:cNvPr id="9448" name="Rectangle 232"/>
              <p:cNvSpPr>
                <a:spLocks noChangeArrowheads="1"/>
              </p:cNvSpPr>
              <p:nvPr/>
            </p:nvSpPr>
            <p:spPr bwMode="hidden">
              <a:xfrm>
                <a:off x="1104" y="1824"/>
                <a:ext cx="96" cy="48"/>
              </a:xfrm>
              <a:prstGeom prst="rect">
                <a:avLst/>
              </a:prstGeom>
              <a:solidFill>
                <a:schemeClr val="folHlink">
                  <a:alpha val="50000"/>
                </a:schemeClr>
              </a:solidFill>
              <a:ln w="9525">
                <a:noFill/>
                <a:miter lim="800000"/>
                <a:headEnd/>
                <a:tailEnd/>
              </a:ln>
              <a:effectLst/>
            </p:spPr>
            <p:txBody>
              <a:bodyPr wrap="none" anchor="ctr"/>
              <a:lstStyle/>
              <a:p>
                <a:endParaRPr lang="en-US"/>
              </a:p>
            </p:txBody>
          </p:sp>
          <p:sp>
            <p:nvSpPr>
              <p:cNvPr id="9449" name="Rectangle 233"/>
              <p:cNvSpPr>
                <a:spLocks noChangeArrowheads="1"/>
              </p:cNvSpPr>
              <p:nvPr/>
            </p:nvSpPr>
            <p:spPr bwMode="hidden">
              <a:xfrm>
                <a:off x="1200" y="1776"/>
                <a:ext cx="48" cy="96"/>
              </a:xfrm>
              <a:prstGeom prst="rect">
                <a:avLst/>
              </a:prstGeom>
              <a:solidFill>
                <a:schemeClr val="folHlink">
                  <a:alpha val="50000"/>
                </a:schemeClr>
              </a:solidFill>
              <a:ln w="9525">
                <a:noFill/>
                <a:miter lim="800000"/>
                <a:headEnd/>
                <a:tailEnd/>
              </a:ln>
              <a:effectLst/>
            </p:spPr>
            <p:txBody>
              <a:bodyPr wrap="none" anchor="ctr"/>
              <a:lstStyle/>
              <a:p>
                <a:endParaRPr lang="en-US"/>
              </a:p>
            </p:txBody>
          </p:sp>
          <p:sp>
            <p:nvSpPr>
              <p:cNvPr id="9450" name="Rectangle 234"/>
              <p:cNvSpPr>
                <a:spLocks noChangeArrowheads="1"/>
              </p:cNvSpPr>
              <p:nvPr/>
            </p:nvSpPr>
            <p:spPr bwMode="hidden">
              <a:xfrm>
                <a:off x="1104" y="1680"/>
                <a:ext cx="48" cy="144"/>
              </a:xfrm>
              <a:prstGeom prst="rect">
                <a:avLst/>
              </a:prstGeom>
              <a:solidFill>
                <a:schemeClr val="folHlink">
                  <a:alpha val="50000"/>
                </a:schemeClr>
              </a:solidFill>
              <a:ln w="9525">
                <a:noFill/>
                <a:miter lim="800000"/>
                <a:headEnd/>
                <a:tailEnd/>
              </a:ln>
              <a:effectLst/>
            </p:spPr>
            <p:txBody>
              <a:bodyPr wrap="none" anchor="ctr"/>
              <a:lstStyle/>
              <a:p>
                <a:endParaRPr lang="en-US"/>
              </a:p>
            </p:txBody>
          </p:sp>
          <p:sp>
            <p:nvSpPr>
              <p:cNvPr id="9451" name="Rectangle 235"/>
              <p:cNvSpPr>
                <a:spLocks noChangeArrowheads="1"/>
              </p:cNvSpPr>
              <p:nvPr/>
            </p:nvSpPr>
            <p:spPr bwMode="hidden">
              <a:xfrm>
                <a:off x="1152" y="1680"/>
                <a:ext cx="192" cy="48"/>
              </a:xfrm>
              <a:prstGeom prst="rect">
                <a:avLst/>
              </a:prstGeom>
              <a:solidFill>
                <a:schemeClr val="folHlink">
                  <a:alpha val="50000"/>
                </a:schemeClr>
              </a:solidFill>
              <a:ln w="9525">
                <a:noFill/>
                <a:miter lim="800000"/>
                <a:headEnd/>
                <a:tailEnd/>
              </a:ln>
              <a:effectLst/>
            </p:spPr>
            <p:txBody>
              <a:bodyPr wrap="none" anchor="ctr"/>
              <a:lstStyle/>
              <a:p>
                <a:endParaRPr lang="en-US"/>
              </a:p>
            </p:txBody>
          </p:sp>
          <p:sp>
            <p:nvSpPr>
              <p:cNvPr id="9452" name="Rectangle 236"/>
              <p:cNvSpPr>
                <a:spLocks noChangeArrowheads="1"/>
              </p:cNvSpPr>
              <p:nvPr/>
            </p:nvSpPr>
            <p:spPr bwMode="hidden">
              <a:xfrm>
                <a:off x="1296" y="1728"/>
                <a:ext cx="48" cy="240"/>
              </a:xfrm>
              <a:prstGeom prst="rect">
                <a:avLst/>
              </a:prstGeom>
              <a:solidFill>
                <a:schemeClr val="folHlink">
                  <a:alpha val="50000"/>
                </a:schemeClr>
              </a:solidFill>
              <a:ln w="9525">
                <a:noFill/>
                <a:miter lim="800000"/>
                <a:headEnd/>
                <a:tailEnd/>
              </a:ln>
              <a:effectLst/>
            </p:spPr>
            <p:txBody>
              <a:bodyPr wrap="none" anchor="ctr"/>
              <a:lstStyle/>
              <a:p>
                <a:endParaRPr lang="en-US"/>
              </a:p>
            </p:txBody>
          </p:sp>
          <p:sp>
            <p:nvSpPr>
              <p:cNvPr id="9453" name="Rectangle 237"/>
              <p:cNvSpPr>
                <a:spLocks noChangeArrowheads="1"/>
              </p:cNvSpPr>
              <p:nvPr/>
            </p:nvSpPr>
            <p:spPr bwMode="hidden">
              <a:xfrm>
                <a:off x="1008" y="1920"/>
                <a:ext cx="288" cy="48"/>
              </a:xfrm>
              <a:prstGeom prst="rect">
                <a:avLst/>
              </a:prstGeom>
              <a:solidFill>
                <a:schemeClr val="folHlink">
                  <a:alpha val="50000"/>
                </a:schemeClr>
              </a:solidFill>
              <a:ln w="9525">
                <a:noFill/>
                <a:miter lim="800000"/>
                <a:headEnd/>
                <a:tailEnd/>
              </a:ln>
              <a:effectLst/>
            </p:spPr>
            <p:txBody>
              <a:bodyPr wrap="none" anchor="ctr"/>
              <a:lstStyle/>
              <a:p>
                <a:endParaRPr lang="en-US"/>
              </a:p>
            </p:txBody>
          </p:sp>
          <p:sp>
            <p:nvSpPr>
              <p:cNvPr id="9454" name="Rectangle 238"/>
              <p:cNvSpPr>
                <a:spLocks noChangeArrowheads="1"/>
              </p:cNvSpPr>
              <p:nvPr/>
            </p:nvSpPr>
            <p:spPr bwMode="hidden">
              <a:xfrm>
                <a:off x="1008" y="1584"/>
                <a:ext cx="48" cy="336"/>
              </a:xfrm>
              <a:prstGeom prst="rect">
                <a:avLst/>
              </a:prstGeom>
              <a:solidFill>
                <a:schemeClr val="folHlink">
                  <a:alpha val="50000"/>
                </a:schemeClr>
              </a:solidFill>
              <a:ln w="9525">
                <a:noFill/>
                <a:miter lim="800000"/>
                <a:headEnd/>
                <a:tailEnd/>
              </a:ln>
              <a:effectLst/>
            </p:spPr>
            <p:txBody>
              <a:bodyPr wrap="none" anchor="ctr"/>
              <a:lstStyle/>
              <a:p>
                <a:endParaRPr lang="en-US"/>
              </a:p>
            </p:txBody>
          </p:sp>
          <p:sp>
            <p:nvSpPr>
              <p:cNvPr id="9455" name="Rectangle 239"/>
              <p:cNvSpPr>
                <a:spLocks noChangeArrowheads="1"/>
              </p:cNvSpPr>
              <p:nvPr/>
            </p:nvSpPr>
            <p:spPr bwMode="hidden">
              <a:xfrm>
                <a:off x="1056" y="1584"/>
                <a:ext cx="288" cy="48"/>
              </a:xfrm>
              <a:prstGeom prst="rect">
                <a:avLst/>
              </a:prstGeom>
              <a:solidFill>
                <a:schemeClr val="folHlink">
                  <a:alpha val="50000"/>
                </a:schemeClr>
              </a:solidFill>
              <a:ln w="9525">
                <a:noFill/>
                <a:miter lim="800000"/>
                <a:headEnd/>
                <a:tailEnd/>
              </a:ln>
              <a:effectLst/>
            </p:spPr>
            <p:txBody>
              <a:bodyPr wrap="none" anchor="ctr"/>
              <a:lstStyle/>
              <a:p>
                <a:endParaRPr lang="en-US"/>
              </a:p>
            </p:txBody>
          </p:sp>
        </p:grpSp>
        <p:grpSp>
          <p:nvGrpSpPr>
            <p:cNvPr id="9456" name="Group 240"/>
            <p:cNvGrpSpPr>
              <a:grpSpLocks/>
            </p:cNvGrpSpPr>
            <p:nvPr/>
          </p:nvGrpSpPr>
          <p:grpSpPr bwMode="auto">
            <a:xfrm>
              <a:off x="5400" y="3840"/>
              <a:ext cx="168" cy="192"/>
              <a:chOff x="1008" y="1584"/>
              <a:chExt cx="336" cy="384"/>
            </a:xfrm>
          </p:grpSpPr>
          <p:sp>
            <p:nvSpPr>
              <p:cNvPr id="9457" name="Rectangle 241"/>
              <p:cNvSpPr>
                <a:spLocks noChangeArrowheads="1"/>
              </p:cNvSpPr>
              <p:nvPr/>
            </p:nvSpPr>
            <p:spPr bwMode="hidden">
              <a:xfrm>
                <a:off x="1104" y="1824"/>
                <a:ext cx="96" cy="48"/>
              </a:xfrm>
              <a:prstGeom prst="rect">
                <a:avLst/>
              </a:prstGeom>
              <a:solidFill>
                <a:schemeClr val="folHlink">
                  <a:alpha val="50000"/>
                </a:schemeClr>
              </a:solidFill>
              <a:ln w="9525">
                <a:noFill/>
                <a:miter lim="800000"/>
                <a:headEnd/>
                <a:tailEnd/>
              </a:ln>
              <a:effectLst/>
            </p:spPr>
            <p:txBody>
              <a:bodyPr wrap="none" anchor="ctr"/>
              <a:lstStyle/>
              <a:p>
                <a:endParaRPr lang="en-US"/>
              </a:p>
            </p:txBody>
          </p:sp>
          <p:sp>
            <p:nvSpPr>
              <p:cNvPr id="9458" name="Rectangle 242"/>
              <p:cNvSpPr>
                <a:spLocks noChangeArrowheads="1"/>
              </p:cNvSpPr>
              <p:nvPr/>
            </p:nvSpPr>
            <p:spPr bwMode="hidden">
              <a:xfrm>
                <a:off x="1200" y="1776"/>
                <a:ext cx="48" cy="96"/>
              </a:xfrm>
              <a:prstGeom prst="rect">
                <a:avLst/>
              </a:prstGeom>
              <a:solidFill>
                <a:schemeClr val="folHlink">
                  <a:alpha val="50000"/>
                </a:schemeClr>
              </a:solidFill>
              <a:ln w="9525">
                <a:noFill/>
                <a:miter lim="800000"/>
                <a:headEnd/>
                <a:tailEnd/>
              </a:ln>
              <a:effectLst/>
            </p:spPr>
            <p:txBody>
              <a:bodyPr wrap="none" anchor="ctr"/>
              <a:lstStyle/>
              <a:p>
                <a:endParaRPr lang="en-US"/>
              </a:p>
            </p:txBody>
          </p:sp>
          <p:sp>
            <p:nvSpPr>
              <p:cNvPr id="9459" name="Rectangle 243"/>
              <p:cNvSpPr>
                <a:spLocks noChangeArrowheads="1"/>
              </p:cNvSpPr>
              <p:nvPr/>
            </p:nvSpPr>
            <p:spPr bwMode="hidden">
              <a:xfrm>
                <a:off x="1104" y="1680"/>
                <a:ext cx="48" cy="144"/>
              </a:xfrm>
              <a:prstGeom prst="rect">
                <a:avLst/>
              </a:prstGeom>
              <a:solidFill>
                <a:schemeClr val="folHlink">
                  <a:alpha val="50000"/>
                </a:schemeClr>
              </a:solidFill>
              <a:ln w="9525">
                <a:noFill/>
                <a:miter lim="800000"/>
                <a:headEnd/>
                <a:tailEnd/>
              </a:ln>
              <a:effectLst/>
            </p:spPr>
            <p:txBody>
              <a:bodyPr wrap="none" anchor="ctr"/>
              <a:lstStyle/>
              <a:p>
                <a:endParaRPr lang="en-US"/>
              </a:p>
            </p:txBody>
          </p:sp>
          <p:sp>
            <p:nvSpPr>
              <p:cNvPr id="9460" name="Rectangle 244"/>
              <p:cNvSpPr>
                <a:spLocks noChangeArrowheads="1"/>
              </p:cNvSpPr>
              <p:nvPr/>
            </p:nvSpPr>
            <p:spPr bwMode="hidden">
              <a:xfrm>
                <a:off x="1152" y="1680"/>
                <a:ext cx="192" cy="48"/>
              </a:xfrm>
              <a:prstGeom prst="rect">
                <a:avLst/>
              </a:prstGeom>
              <a:solidFill>
                <a:schemeClr val="folHlink">
                  <a:alpha val="50000"/>
                </a:schemeClr>
              </a:solidFill>
              <a:ln w="9525">
                <a:noFill/>
                <a:miter lim="800000"/>
                <a:headEnd/>
                <a:tailEnd/>
              </a:ln>
              <a:effectLst/>
            </p:spPr>
            <p:txBody>
              <a:bodyPr wrap="none" anchor="ctr"/>
              <a:lstStyle/>
              <a:p>
                <a:endParaRPr lang="en-US"/>
              </a:p>
            </p:txBody>
          </p:sp>
          <p:sp>
            <p:nvSpPr>
              <p:cNvPr id="9461" name="Rectangle 245"/>
              <p:cNvSpPr>
                <a:spLocks noChangeArrowheads="1"/>
              </p:cNvSpPr>
              <p:nvPr/>
            </p:nvSpPr>
            <p:spPr bwMode="hidden">
              <a:xfrm>
                <a:off x="1296" y="1728"/>
                <a:ext cx="48" cy="240"/>
              </a:xfrm>
              <a:prstGeom prst="rect">
                <a:avLst/>
              </a:prstGeom>
              <a:solidFill>
                <a:schemeClr val="folHlink">
                  <a:alpha val="50000"/>
                </a:schemeClr>
              </a:solidFill>
              <a:ln w="9525">
                <a:noFill/>
                <a:miter lim="800000"/>
                <a:headEnd/>
                <a:tailEnd/>
              </a:ln>
              <a:effectLst/>
            </p:spPr>
            <p:txBody>
              <a:bodyPr wrap="none" anchor="ctr"/>
              <a:lstStyle/>
              <a:p>
                <a:endParaRPr lang="en-US"/>
              </a:p>
            </p:txBody>
          </p:sp>
          <p:sp>
            <p:nvSpPr>
              <p:cNvPr id="9462" name="Rectangle 246"/>
              <p:cNvSpPr>
                <a:spLocks noChangeArrowheads="1"/>
              </p:cNvSpPr>
              <p:nvPr/>
            </p:nvSpPr>
            <p:spPr bwMode="hidden">
              <a:xfrm>
                <a:off x="1008" y="1920"/>
                <a:ext cx="288" cy="48"/>
              </a:xfrm>
              <a:prstGeom prst="rect">
                <a:avLst/>
              </a:prstGeom>
              <a:solidFill>
                <a:schemeClr val="folHlink">
                  <a:alpha val="50000"/>
                </a:schemeClr>
              </a:solidFill>
              <a:ln w="9525">
                <a:noFill/>
                <a:miter lim="800000"/>
                <a:headEnd/>
                <a:tailEnd/>
              </a:ln>
              <a:effectLst/>
            </p:spPr>
            <p:txBody>
              <a:bodyPr wrap="none" anchor="ctr"/>
              <a:lstStyle/>
              <a:p>
                <a:endParaRPr lang="en-US"/>
              </a:p>
            </p:txBody>
          </p:sp>
          <p:sp>
            <p:nvSpPr>
              <p:cNvPr id="9463" name="Rectangle 247"/>
              <p:cNvSpPr>
                <a:spLocks noChangeArrowheads="1"/>
              </p:cNvSpPr>
              <p:nvPr/>
            </p:nvSpPr>
            <p:spPr bwMode="hidden">
              <a:xfrm>
                <a:off x="1008" y="1584"/>
                <a:ext cx="48" cy="336"/>
              </a:xfrm>
              <a:prstGeom prst="rect">
                <a:avLst/>
              </a:prstGeom>
              <a:solidFill>
                <a:schemeClr val="folHlink">
                  <a:alpha val="50000"/>
                </a:schemeClr>
              </a:solidFill>
              <a:ln w="9525">
                <a:noFill/>
                <a:miter lim="800000"/>
                <a:headEnd/>
                <a:tailEnd/>
              </a:ln>
              <a:effectLst/>
            </p:spPr>
            <p:txBody>
              <a:bodyPr wrap="none" anchor="ctr"/>
              <a:lstStyle/>
              <a:p>
                <a:endParaRPr lang="en-US"/>
              </a:p>
            </p:txBody>
          </p:sp>
          <p:sp>
            <p:nvSpPr>
              <p:cNvPr id="9464" name="Rectangle 248"/>
              <p:cNvSpPr>
                <a:spLocks noChangeArrowheads="1"/>
              </p:cNvSpPr>
              <p:nvPr/>
            </p:nvSpPr>
            <p:spPr bwMode="hidden">
              <a:xfrm>
                <a:off x="1056" y="1584"/>
                <a:ext cx="288" cy="48"/>
              </a:xfrm>
              <a:prstGeom prst="rect">
                <a:avLst/>
              </a:prstGeom>
              <a:solidFill>
                <a:schemeClr val="folHlink">
                  <a:alpha val="50000"/>
                </a:schemeClr>
              </a:solidFill>
              <a:ln w="9525">
                <a:noFill/>
                <a:miter lim="800000"/>
                <a:headEnd/>
                <a:tailEnd/>
              </a:ln>
              <a:effectLst/>
            </p:spPr>
            <p:txBody>
              <a:bodyPr wrap="none" anchor="ctr"/>
              <a:lstStyle/>
              <a:p>
                <a:endParaRPr lang="en-US"/>
              </a:p>
            </p:txBody>
          </p:sp>
        </p:grpSp>
        <p:grpSp>
          <p:nvGrpSpPr>
            <p:cNvPr id="9465" name="Group 249"/>
            <p:cNvGrpSpPr>
              <a:grpSpLocks/>
            </p:cNvGrpSpPr>
            <p:nvPr/>
          </p:nvGrpSpPr>
          <p:grpSpPr bwMode="auto">
            <a:xfrm>
              <a:off x="96" y="3744"/>
              <a:ext cx="168" cy="192"/>
              <a:chOff x="1008" y="1584"/>
              <a:chExt cx="336" cy="384"/>
            </a:xfrm>
          </p:grpSpPr>
          <p:sp>
            <p:nvSpPr>
              <p:cNvPr id="9466" name="Rectangle 250"/>
              <p:cNvSpPr>
                <a:spLocks noChangeArrowheads="1"/>
              </p:cNvSpPr>
              <p:nvPr/>
            </p:nvSpPr>
            <p:spPr bwMode="hidden">
              <a:xfrm>
                <a:off x="1104" y="1824"/>
                <a:ext cx="96" cy="48"/>
              </a:xfrm>
              <a:prstGeom prst="rect">
                <a:avLst/>
              </a:prstGeom>
              <a:solidFill>
                <a:schemeClr val="folHlink">
                  <a:alpha val="50000"/>
                </a:schemeClr>
              </a:solidFill>
              <a:ln w="9525">
                <a:noFill/>
                <a:miter lim="800000"/>
                <a:headEnd/>
                <a:tailEnd/>
              </a:ln>
              <a:effectLst/>
            </p:spPr>
            <p:txBody>
              <a:bodyPr wrap="none" anchor="ctr"/>
              <a:lstStyle/>
              <a:p>
                <a:endParaRPr lang="en-US"/>
              </a:p>
            </p:txBody>
          </p:sp>
          <p:sp>
            <p:nvSpPr>
              <p:cNvPr id="9467" name="Rectangle 251"/>
              <p:cNvSpPr>
                <a:spLocks noChangeArrowheads="1"/>
              </p:cNvSpPr>
              <p:nvPr/>
            </p:nvSpPr>
            <p:spPr bwMode="hidden">
              <a:xfrm>
                <a:off x="1200" y="1776"/>
                <a:ext cx="48" cy="96"/>
              </a:xfrm>
              <a:prstGeom prst="rect">
                <a:avLst/>
              </a:prstGeom>
              <a:solidFill>
                <a:schemeClr val="folHlink">
                  <a:alpha val="50000"/>
                </a:schemeClr>
              </a:solidFill>
              <a:ln w="9525">
                <a:noFill/>
                <a:miter lim="800000"/>
                <a:headEnd/>
                <a:tailEnd/>
              </a:ln>
              <a:effectLst/>
            </p:spPr>
            <p:txBody>
              <a:bodyPr wrap="none" anchor="ctr"/>
              <a:lstStyle/>
              <a:p>
                <a:endParaRPr lang="en-US"/>
              </a:p>
            </p:txBody>
          </p:sp>
          <p:sp>
            <p:nvSpPr>
              <p:cNvPr id="9468" name="Rectangle 252"/>
              <p:cNvSpPr>
                <a:spLocks noChangeArrowheads="1"/>
              </p:cNvSpPr>
              <p:nvPr/>
            </p:nvSpPr>
            <p:spPr bwMode="hidden">
              <a:xfrm>
                <a:off x="1104" y="1680"/>
                <a:ext cx="48" cy="144"/>
              </a:xfrm>
              <a:prstGeom prst="rect">
                <a:avLst/>
              </a:prstGeom>
              <a:solidFill>
                <a:schemeClr val="folHlink">
                  <a:alpha val="50000"/>
                </a:schemeClr>
              </a:solidFill>
              <a:ln w="9525">
                <a:noFill/>
                <a:miter lim="800000"/>
                <a:headEnd/>
                <a:tailEnd/>
              </a:ln>
              <a:effectLst/>
            </p:spPr>
            <p:txBody>
              <a:bodyPr wrap="none" anchor="ctr"/>
              <a:lstStyle/>
              <a:p>
                <a:endParaRPr lang="en-US"/>
              </a:p>
            </p:txBody>
          </p:sp>
          <p:sp>
            <p:nvSpPr>
              <p:cNvPr id="9469" name="Rectangle 253"/>
              <p:cNvSpPr>
                <a:spLocks noChangeArrowheads="1"/>
              </p:cNvSpPr>
              <p:nvPr/>
            </p:nvSpPr>
            <p:spPr bwMode="hidden">
              <a:xfrm>
                <a:off x="1152" y="1680"/>
                <a:ext cx="192" cy="48"/>
              </a:xfrm>
              <a:prstGeom prst="rect">
                <a:avLst/>
              </a:prstGeom>
              <a:solidFill>
                <a:schemeClr val="folHlink">
                  <a:alpha val="50000"/>
                </a:schemeClr>
              </a:solidFill>
              <a:ln w="9525">
                <a:noFill/>
                <a:miter lim="800000"/>
                <a:headEnd/>
                <a:tailEnd/>
              </a:ln>
              <a:effectLst/>
            </p:spPr>
            <p:txBody>
              <a:bodyPr wrap="none" anchor="ctr"/>
              <a:lstStyle/>
              <a:p>
                <a:endParaRPr lang="en-US"/>
              </a:p>
            </p:txBody>
          </p:sp>
          <p:sp>
            <p:nvSpPr>
              <p:cNvPr id="9470" name="Rectangle 254"/>
              <p:cNvSpPr>
                <a:spLocks noChangeArrowheads="1"/>
              </p:cNvSpPr>
              <p:nvPr/>
            </p:nvSpPr>
            <p:spPr bwMode="hidden">
              <a:xfrm>
                <a:off x="1296" y="1728"/>
                <a:ext cx="48" cy="240"/>
              </a:xfrm>
              <a:prstGeom prst="rect">
                <a:avLst/>
              </a:prstGeom>
              <a:solidFill>
                <a:schemeClr val="folHlink">
                  <a:alpha val="50000"/>
                </a:schemeClr>
              </a:solidFill>
              <a:ln w="9525">
                <a:noFill/>
                <a:miter lim="800000"/>
                <a:headEnd/>
                <a:tailEnd/>
              </a:ln>
              <a:effectLst/>
            </p:spPr>
            <p:txBody>
              <a:bodyPr wrap="none" anchor="ctr"/>
              <a:lstStyle/>
              <a:p>
                <a:endParaRPr lang="en-US"/>
              </a:p>
            </p:txBody>
          </p:sp>
          <p:sp>
            <p:nvSpPr>
              <p:cNvPr id="9471" name="Rectangle 255"/>
              <p:cNvSpPr>
                <a:spLocks noChangeArrowheads="1"/>
              </p:cNvSpPr>
              <p:nvPr/>
            </p:nvSpPr>
            <p:spPr bwMode="hidden">
              <a:xfrm>
                <a:off x="1008" y="1920"/>
                <a:ext cx="288" cy="48"/>
              </a:xfrm>
              <a:prstGeom prst="rect">
                <a:avLst/>
              </a:prstGeom>
              <a:solidFill>
                <a:schemeClr val="folHlink">
                  <a:alpha val="50000"/>
                </a:schemeClr>
              </a:solidFill>
              <a:ln w="9525">
                <a:noFill/>
                <a:miter lim="800000"/>
                <a:headEnd/>
                <a:tailEnd/>
              </a:ln>
              <a:effectLst/>
            </p:spPr>
            <p:txBody>
              <a:bodyPr wrap="none" anchor="ctr"/>
              <a:lstStyle/>
              <a:p>
                <a:endParaRPr lang="en-US"/>
              </a:p>
            </p:txBody>
          </p:sp>
          <p:sp>
            <p:nvSpPr>
              <p:cNvPr id="9472" name="Rectangle 256"/>
              <p:cNvSpPr>
                <a:spLocks noChangeArrowheads="1"/>
              </p:cNvSpPr>
              <p:nvPr/>
            </p:nvSpPr>
            <p:spPr bwMode="hidden">
              <a:xfrm>
                <a:off x="1008" y="1584"/>
                <a:ext cx="48" cy="336"/>
              </a:xfrm>
              <a:prstGeom prst="rect">
                <a:avLst/>
              </a:prstGeom>
              <a:solidFill>
                <a:schemeClr val="folHlink">
                  <a:alpha val="50000"/>
                </a:schemeClr>
              </a:solidFill>
              <a:ln w="9525">
                <a:noFill/>
                <a:miter lim="800000"/>
                <a:headEnd/>
                <a:tailEnd/>
              </a:ln>
              <a:effectLst/>
            </p:spPr>
            <p:txBody>
              <a:bodyPr wrap="none" anchor="ctr"/>
              <a:lstStyle/>
              <a:p>
                <a:endParaRPr lang="en-US"/>
              </a:p>
            </p:txBody>
          </p:sp>
          <p:sp>
            <p:nvSpPr>
              <p:cNvPr id="9473" name="Rectangle 257"/>
              <p:cNvSpPr>
                <a:spLocks noChangeArrowheads="1"/>
              </p:cNvSpPr>
              <p:nvPr/>
            </p:nvSpPr>
            <p:spPr bwMode="hidden">
              <a:xfrm>
                <a:off x="1056" y="1584"/>
                <a:ext cx="288" cy="48"/>
              </a:xfrm>
              <a:prstGeom prst="rect">
                <a:avLst/>
              </a:prstGeom>
              <a:solidFill>
                <a:schemeClr val="folHlink">
                  <a:alpha val="50000"/>
                </a:schemeClr>
              </a:solidFill>
              <a:ln w="9525">
                <a:noFill/>
                <a:miter lim="800000"/>
                <a:headEnd/>
                <a:tailEnd/>
              </a:ln>
              <a:effectLst/>
            </p:spPr>
            <p:txBody>
              <a:bodyPr wrap="none" anchor="ctr"/>
              <a:lstStyle/>
              <a:p>
                <a:endParaRPr lang="en-US"/>
              </a:p>
            </p:txBody>
          </p:sp>
        </p:grpSp>
        <p:grpSp>
          <p:nvGrpSpPr>
            <p:cNvPr id="9474" name="Group 258"/>
            <p:cNvGrpSpPr>
              <a:grpSpLocks/>
            </p:cNvGrpSpPr>
            <p:nvPr/>
          </p:nvGrpSpPr>
          <p:grpSpPr bwMode="auto">
            <a:xfrm>
              <a:off x="1680" y="3744"/>
              <a:ext cx="168" cy="192"/>
              <a:chOff x="1008" y="1584"/>
              <a:chExt cx="336" cy="384"/>
            </a:xfrm>
          </p:grpSpPr>
          <p:sp>
            <p:nvSpPr>
              <p:cNvPr id="9475" name="Rectangle 259"/>
              <p:cNvSpPr>
                <a:spLocks noChangeArrowheads="1"/>
              </p:cNvSpPr>
              <p:nvPr/>
            </p:nvSpPr>
            <p:spPr bwMode="hidden">
              <a:xfrm>
                <a:off x="1104" y="1824"/>
                <a:ext cx="96" cy="48"/>
              </a:xfrm>
              <a:prstGeom prst="rect">
                <a:avLst/>
              </a:prstGeom>
              <a:solidFill>
                <a:schemeClr val="folHlink">
                  <a:alpha val="50000"/>
                </a:schemeClr>
              </a:solidFill>
              <a:ln w="9525">
                <a:noFill/>
                <a:miter lim="800000"/>
                <a:headEnd/>
                <a:tailEnd/>
              </a:ln>
              <a:effectLst/>
            </p:spPr>
            <p:txBody>
              <a:bodyPr wrap="none" anchor="ctr"/>
              <a:lstStyle/>
              <a:p>
                <a:endParaRPr lang="en-US"/>
              </a:p>
            </p:txBody>
          </p:sp>
          <p:sp>
            <p:nvSpPr>
              <p:cNvPr id="9476" name="Rectangle 260"/>
              <p:cNvSpPr>
                <a:spLocks noChangeArrowheads="1"/>
              </p:cNvSpPr>
              <p:nvPr/>
            </p:nvSpPr>
            <p:spPr bwMode="hidden">
              <a:xfrm>
                <a:off x="1200" y="1776"/>
                <a:ext cx="48" cy="96"/>
              </a:xfrm>
              <a:prstGeom prst="rect">
                <a:avLst/>
              </a:prstGeom>
              <a:solidFill>
                <a:schemeClr val="folHlink">
                  <a:alpha val="50000"/>
                </a:schemeClr>
              </a:solidFill>
              <a:ln w="9525">
                <a:noFill/>
                <a:miter lim="800000"/>
                <a:headEnd/>
                <a:tailEnd/>
              </a:ln>
              <a:effectLst/>
            </p:spPr>
            <p:txBody>
              <a:bodyPr wrap="none" anchor="ctr"/>
              <a:lstStyle/>
              <a:p>
                <a:endParaRPr lang="en-US"/>
              </a:p>
            </p:txBody>
          </p:sp>
          <p:sp>
            <p:nvSpPr>
              <p:cNvPr id="9477" name="Rectangle 261"/>
              <p:cNvSpPr>
                <a:spLocks noChangeArrowheads="1"/>
              </p:cNvSpPr>
              <p:nvPr/>
            </p:nvSpPr>
            <p:spPr bwMode="hidden">
              <a:xfrm>
                <a:off x="1104" y="1680"/>
                <a:ext cx="48" cy="144"/>
              </a:xfrm>
              <a:prstGeom prst="rect">
                <a:avLst/>
              </a:prstGeom>
              <a:solidFill>
                <a:schemeClr val="folHlink">
                  <a:alpha val="50000"/>
                </a:schemeClr>
              </a:solidFill>
              <a:ln w="9525">
                <a:noFill/>
                <a:miter lim="800000"/>
                <a:headEnd/>
                <a:tailEnd/>
              </a:ln>
              <a:effectLst/>
            </p:spPr>
            <p:txBody>
              <a:bodyPr wrap="none" anchor="ctr"/>
              <a:lstStyle/>
              <a:p>
                <a:endParaRPr lang="en-US"/>
              </a:p>
            </p:txBody>
          </p:sp>
          <p:sp>
            <p:nvSpPr>
              <p:cNvPr id="9478" name="Rectangle 262"/>
              <p:cNvSpPr>
                <a:spLocks noChangeArrowheads="1"/>
              </p:cNvSpPr>
              <p:nvPr/>
            </p:nvSpPr>
            <p:spPr bwMode="hidden">
              <a:xfrm>
                <a:off x="1152" y="1680"/>
                <a:ext cx="192" cy="48"/>
              </a:xfrm>
              <a:prstGeom prst="rect">
                <a:avLst/>
              </a:prstGeom>
              <a:solidFill>
                <a:schemeClr val="folHlink">
                  <a:alpha val="50000"/>
                </a:schemeClr>
              </a:solidFill>
              <a:ln w="9525">
                <a:noFill/>
                <a:miter lim="800000"/>
                <a:headEnd/>
                <a:tailEnd/>
              </a:ln>
              <a:effectLst/>
            </p:spPr>
            <p:txBody>
              <a:bodyPr wrap="none" anchor="ctr"/>
              <a:lstStyle/>
              <a:p>
                <a:endParaRPr lang="en-US"/>
              </a:p>
            </p:txBody>
          </p:sp>
          <p:sp>
            <p:nvSpPr>
              <p:cNvPr id="9479" name="Rectangle 263"/>
              <p:cNvSpPr>
                <a:spLocks noChangeArrowheads="1"/>
              </p:cNvSpPr>
              <p:nvPr/>
            </p:nvSpPr>
            <p:spPr bwMode="hidden">
              <a:xfrm>
                <a:off x="1296" y="1728"/>
                <a:ext cx="48" cy="240"/>
              </a:xfrm>
              <a:prstGeom prst="rect">
                <a:avLst/>
              </a:prstGeom>
              <a:solidFill>
                <a:schemeClr val="folHlink">
                  <a:alpha val="50000"/>
                </a:schemeClr>
              </a:solidFill>
              <a:ln w="9525">
                <a:noFill/>
                <a:miter lim="800000"/>
                <a:headEnd/>
                <a:tailEnd/>
              </a:ln>
              <a:effectLst/>
            </p:spPr>
            <p:txBody>
              <a:bodyPr wrap="none" anchor="ctr"/>
              <a:lstStyle/>
              <a:p>
                <a:endParaRPr lang="en-US"/>
              </a:p>
            </p:txBody>
          </p:sp>
          <p:sp>
            <p:nvSpPr>
              <p:cNvPr id="9480" name="Rectangle 264"/>
              <p:cNvSpPr>
                <a:spLocks noChangeArrowheads="1"/>
              </p:cNvSpPr>
              <p:nvPr/>
            </p:nvSpPr>
            <p:spPr bwMode="hidden">
              <a:xfrm>
                <a:off x="1008" y="1920"/>
                <a:ext cx="288" cy="48"/>
              </a:xfrm>
              <a:prstGeom prst="rect">
                <a:avLst/>
              </a:prstGeom>
              <a:solidFill>
                <a:schemeClr val="folHlink">
                  <a:alpha val="50000"/>
                </a:schemeClr>
              </a:solidFill>
              <a:ln w="9525">
                <a:noFill/>
                <a:miter lim="800000"/>
                <a:headEnd/>
                <a:tailEnd/>
              </a:ln>
              <a:effectLst/>
            </p:spPr>
            <p:txBody>
              <a:bodyPr wrap="none" anchor="ctr"/>
              <a:lstStyle/>
              <a:p>
                <a:endParaRPr lang="en-US"/>
              </a:p>
            </p:txBody>
          </p:sp>
          <p:sp>
            <p:nvSpPr>
              <p:cNvPr id="9481" name="Rectangle 265"/>
              <p:cNvSpPr>
                <a:spLocks noChangeArrowheads="1"/>
              </p:cNvSpPr>
              <p:nvPr/>
            </p:nvSpPr>
            <p:spPr bwMode="hidden">
              <a:xfrm>
                <a:off x="1008" y="1584"/>
                <a:ext cx="48" cy="336"/>
              </a:xfrm>
              <a:prstGeom prst="rect">
                <a:avLst/>
              </a:prstGeom>
              <a:solidFill>
                <a:schemeClr val="folHlink">
                  <a:alpha val="50000"/>
                </a:schemeClr>
              </a:solidFill>
              <a:ln w="9525">
                <a:noFill/>
                <a:miter lim="800000"/>
                <a:headEnd/>
                <a:tailEnd/>
              </a:ln>
              <a:effectLst/>
            </p:spPr>
            <p:txBody>
              <a:bodyPr wrap="none" anchor="ctr"/>
              <a:lstStyle/>
              <a:p>
                <a:endParaRPr lang="en-US"/>
              </a:p>
            </p:txBody>
          </p:sp>
          <p:sp>
            <p:nvSpPr>
              <p:cNvPr id="9482" name="Rectangle 266"/>
              <p:cNvSpPr>
                <a:spLocks noChangeArrowheads="1"/>
              </p:cNvSpPr>
              <p:nvPr/>
            </p:nvSpPr>
            <p:spPr bwMode="hidden">
              <a:xfrm>
                <a:off x="1056" y="1584"/>
                <a:ext cx="288" cy="48"/>
              </a:xfrm>
              <a:prstGeom prst="rect">
                <a:avLst/>
              </a:prstGeom>
              <a:solidFill>
                <a:schemeClr val="folHlink">
                  <a:alpha val="50000"/>
                </a:schemeClr>
              </a:solidFill>
              <a:ln w="9525">
                <a:noFill/>
                <a:miter lim="800000"/>
                <a:headEnd/>
                <a:tailEnd/>
              </a:ln>
              <a:effectLst/>
            </p:spPr>
            <p:txBody>
              <a:bodyPr wrap="none" anchor="ctr"/>
              <a:lstStyle/>
              <a:p>
                <a:endParaRPr lang="en-US"/>
              </a:p>
            </p:txBody>
          </p:sp>
        </p:grpSp>
        <p:grpSp>
          <p:nvGrpSpPr>
            <p:cNvPr id="9483" name="Group 267"/>
            <p:cNvGrpSpPr>
              <a:grpSpLocks/>
            </p:cNvGrpSpPr>
            <p:nvPr/>
          </p:nvGrpSpPr>
          <p:grpSpPr bwMode="auto">
            <a:xfrm>
              <a:off x="2352" y="4128"/>
              <a:ext cx="168" cy="192"/>
              <a:chOff x="1008" y="1584"/>
              <a:chExt cx="336" cy="384"/>
            </a:xfrm>
          </p:grpSpPr>
          <p:sp>
            <p:nvSpPr>
              <p:cNvPr id="9484" name="Rectangle 268"/>
              <p:cNvSpPr>
                <a:spLocks noChangeArrowheads="1"/>
              </p:cNvSpPr>
              <p:nvPr/>
            </p:nvSpPr>
            <p:spPr bwMode="hidden">
              <a:xfrm>
                <a:off x="1104" y="1824"/>
                <a:ext cx="96" cy="48"/>
              </a:xfrm>
              <a:prstGeom prst="rect">
                <a:avLst/>
              </a:prstGeom>
              <a:solidFill>
                <a:schemeClr val="folHlink">
                  <a:alpha val="50000"/>
                </a:schemeClr>
              </a:solidFill>
              <a:ln w="9525">
                <a:noFill/>
                <a:miter lim="800000"/>
                <a:headEnd/>
                <a:tailEnd/>
              </a:ln>
              <a:effectLst/>
            </p:spPr>
            <p:txBody>
              <a:bodyPr wrap="none" anchor="ctr"/>
              <a:lstStyle/>
              <a:p>
                <a:endParaRPr lang="en-US"/>
              </a:p>
            </p:txBody>
          </p:sp>
          <p:sp>
            <p:nvSpPr>
              <p:cNvPr id="9485" name="Rectangle 269"/>
              <p:cNvSpPr>
                <a:spLocks noChangeArrowheads="1"/>
              </p:cNvSpPr>
              <p:nvPr/>
            </p:nvSpPr>
            <p:spPr bwMode="hidden">
              <a:xfrm>
                <a:off x="1200" y="1776"/>
                <a:ext cx="48" cy="96"/>
              </a:xfrm>
              <a:prstGeom prst="rect">
                <a:avLst/>
              </a:prstGeom>
              <a:solidFill>
                <a:schemeClr val="folHlink">
                  <a:alpha val="50000"/>
                </a:schemeClr>
              </a:solidFill>
              <a:ln w="9525">
                <a:noFill/>
                <a:miter lim="800000"/>
                <a:headEnd/>
                <a:tailEnd/>
              </a:ln>
              <a:effectLst/>
            </p:spPr>
            <p:txBody>
              <a:bodyPr wrap="none" anchor="ctr"/>
              <a:lstStyle/>
              <a:p>
                <a:endParaRPr lang="en-US"/>
              </a:p>
            </p:txBody>
          </p:sp>
          <p:sp>
            <p:nvSpPr>
              <p:cNvPr id="9486" name="Rectangle 270"/>
              <p:cNvSpPr>
                <a:spLocks noChangeArrowheads="1"/>
              </p:cNvSpPr>
              <p:nvPr/>
            </p:nvSpPr>
            <p:spPr bwMode="hidden">
              <a:xfrm>
                <a:off x="1104" y="1680"/>
                <a:ext cx="48" cy="144"/>
              </a:xfrm>
              <a:prstGeom prst="rect">
                <a:avLst/>
              </a:prstGeom>
              <a:solidFill>
                <a:schemeClr val="folHlink">
                  <a:alpha val="50000"/>
                </a:schemeClr>
              </a:solidFill>
              <a:ln w="9525">
                <a:noFill/>
                <a:miter lim="800000"/>
                <a:headEnd/>
                <a:tailEnd/>
              </a:ln>
              <a:effectLst/>
            </p:spPr>
            <p:txBody>
              <a:bodyPr wrap="none" anchor="ctr"/>
              <a:lstStyle/>
              <a:p>
                <a:endParaRPr lang="en-US"/>
              </a:p>
            </p:txBody>
          </p:sp>
          <p:sp>
            <p:nvSpPr>
              <p:cNvPr id="9487" name="Rectangle 271"/>
              <p:cNvSpPr>
                <a:spLocks noChangeArrowheads="1"/>
              </p:cNvSpPr>
              <p:nvPr/>
            </p:nvSpPr>
            <p:spPr bwMode="hidden">
              <a:xfrm>
                <a:off x="1152" y="1680"/>
                <a:ext cx="192" cy="48"/>
              </a:xfrm>
              <a:prstGeom prst="rect">
                <a:avLst/>
              </a:prstGeom>
              <a:solidFill>
                <a:schemeClr val="folHlink">
                  <a:alpha val="50000"/>
                </a:schemeClr>
              </a:solidFill>
              <a:ln w="9525">
                <a:noFill/>
                <a:miter lim="800000"/>
                <a:headEnd/>
                <a:tailEnd/>
              </a:ln>
              <a:effectLst/>
            </p:spPr>
            <p:txBody>
              <a:bodyPr wrap="none" anchor="ctr"/>
              <a:lstStyle/>
              <a:p>
                <a:endParaRPr lang="en-US"/>
              </a:p>
            </p:txBody>
          </p:sp>
          <p:sp>
            <p:nvSpPr>
              <p:cNvPr id="9488" name="Rectangle 272"/>
              <p:cNvSpPr>
                <a:spLocks noChangeArrowheads="1"/>
              </p:cNvSpPr>
              <p:nvPr/>
            </p:nvSpPr>
            <p:spPr bwMode="hidden">
              <a:xfrm>
                <a:off x="1296" y="1728"/>
                <a:ext cx="48" cy="240"/>
              </a:xfrm>
              <a:prstGeom prst="rect">
                <a:avLst/>
              </a:prstGeom>
              <a:solidFill>
                <a:schemeClr val="folHlink">
                  <a:alpha val="50000"/>
                </a:schemeClr>
              </a:solidFill>
              <a:ln w="9525">
                <a:noFill/>
                <a:miter lim="800000"/>
                <a:headEnd/>
                <a:tailEnd/>
              </a:ln>
              <a:effectLst/>
            </p:spPr>
            <p:txBody>
              <a:bodyPr wrap="none" anchor="ctr"/>
              <a:lstStyle/>
              <a:p>
                <a:endParaRPr lang="en-US"/>
              </a:p>
            </p:txBody>
          </p:sp>
          <p:sp>
            <p:nvSpPr>
              <p:cNvPr id="9489" name="Rectangle 273"/>
              <p:cNvSpPr>
                <a:spLocks noChangeArrowheads="1"/>
              </p:cNvSpPr>
              <p:nvPr/>
            </p:nvSpPr>
            <p:spPr bwMode="hidden">
              <a:xfrm>
                <a:off x="1008" y="1920"/>
                <a:ext cx="288" cy="48"/>
              </a:xfrm>
              <a:prstGeom prst="rect">
                <a:avLst/>
              </a:prstGeom>
              <a:solidFill>
                <a:schemeClr val="folHlink">
                  <a:alpha val="50000"/>
                </a:schemeClr>
              </a:solidFill>
              <a:ln w="9525">
                <a:noFill/>
                <a:miter lim="800000"/>
                <a:headEnd/>
                <a:tailEnd/>
              </a:ln>
              <a:effectLst/>
            </p:spPr>
            <p:txBody>
              <a:bodyPr wrap="none" anchor="ctr"/>
              <a:lstStyle/>
              <a:p>
                <a:endParaRPr lang="en-US"/>
              </a:p>
            </p:txBody>
          </p:sp>
          <p:sp>
            <p:nvSpPr>
              <p:cNvPr id="9490" name="Rectangle 274"/>
              <p:cNvSpPr>
                <a:spLocks noChangeArrowheads="1"/>
              </p:cNvSpPr>
              <p:nvPr/>
            </p:nvSpPr>
            <p:spPr bwMode="hidden">
              <a:xfrm>
                <a:off x="1008" y="1584"/>
                <a:ext cx="48" cy="336"/>
              </a:xfrm>
              <a:prstGeom prst="rect">
                <a:avLst/>
              </a:prstGeom>
              <a:solidFill>
                <a:schemeClr val="folHlink">
                  <a:alpha val="50000"/>
                </a:schemeClr>
              </a:solidFill>
              <a:ln w="9525">
                <a:noFill/>
                <a:miter lim="800000"/>
                <a:headEnd/>
                <a:tailEnd/>
              </a:ln>
              <a:effectLst/>
            </p:spPr>
            <p:txBody>
              <a:bodyPr wrap="none" anchor="ctr"/>
              <a:lstStyle/>
              <a:p>
                <a:endParaRPr lang="en-US"/>
              </a:p>
            </p:txBody>
          </p:sp>
          <p:sp>
            <p:nvSpPr>
              <p:cNvPr id="9491" name="Rectangle 275"/>
              <p:cNvSpPr>
                <a:spLocks noChangeArrowheads="1"/>
              </p:cNvSpPr>
              <p:nvPr/>
            </p:nvSpPr>
            <p:spPr bwMode="hidden">
              <a:xfrm>
                <a:off x="1056" y="1584"/>
                <a:ext cx="288" cy="48"/>
              </a:xfrm>
              <a:prstGeom prst="rect">
                <a:avLst/>
              </a:prstGeom>
              <a:solidFill>
                <a:schemeClr val="folHlink">
                  <a:alpha val="50000"/>
                </a:schemeClr>
              </a:solidFill>
              <a:ln w="9525">
                <a:noFill/>
                <a:miter lim="800000"/>
                <a:headEnd/>
                <a:tailEnd/>
              </a:ln>
              <a:effectLst/>
            </p:spPr>
            <p:txBody>
              <a:bodyPr wrap="none" anchor="ctr"/>
              <a:lstStyle/>
              <a:p>
                <a:endParaRPr lang="en-US"/>
              </a:p>
            </p:txBody>
          </p:sp>
        </p:grpSp>
      </p:grpSp>
      <p:sp>
        <p:nvSpPr>
          <p:cNvPr id="9496" name="Rectangle 280"/>
          <p:cNvSpPr>
            <a:spLocks noChangeArrowheads="1"/>
          </p:cNvSpPr>
          <p:nvPr/>
        </p:nvSpPr>
        <p:spPr bwMode="invGray">
          <a:xfrm rot="5400000">
            <a:off x="265113" y="2779713"/>
            <a:ext cx="152400" cy="76200"/>
          </a:xfrm>
          <a:prstGeom prst="rect">
            <a:avLst/>
          </a:prstGeom>
          <a:solidFill>
            <a:schemeClr val="accent1"/>
          </a:solidFill>
          <a:ln w="9525">
            <a:noFill/>
            <a:miter lim="800000"/>
            <a:headEnd/>
            <a:tailEnd/>
          </a:ln>
          <a:effectLst/>
        </p:spPr>
        <p:txBody>
          <a:bodyPr wrap="none" anchor="ctr"/>
          <a:lstStyle/>
          <a:p>
            <a:endParaRPr lang="en-US"/>
          </a:p>
        </p:txBody>
      </p:sp>
      <p:sp>
        <p:nvSpPr>
          <p:cNvPr id="9498" name="Rectangle 282"/>
          <p:cNvSpPr>
            <a:spLocks noChangeArrowheads="1"/>
          </p:cNvSpPr>
          <p:nvPr/>
        </p:nvSpPr>
        <p:spPr bwMode="invGray">
          <a:xfrm rot="5400000">
            <a:off x="455613" y="2665413"/>
            <a:ext cx="76200" cy="228600"/>
          </a:xfrm>
          <a:prstGeom prst="rect">
            <a:avLst/>
          </a:prstGeom>
          <a:solidFill>
            <a:schemeClr val="accent1"/>
          </a:solidFill>
          <a:ln w="9525">
            <a:noFill/>
            <a:miter lim="800000"/>
            <a:headEnd/>
            <a:tailEnd/>
          </a:ln>
          <a:effectLst/>
        </p:spPr>
        <p:txBody>
          <a:bodyPr wrap="none" anchor="ctr"/>
          <a:lstStyle/>
          <a:p>
            <a:endParaRPr lang="en-US"/>
          </a:p>
        </p:txBody>
      </p:sp>
      <p:sp>
        <p:nvSpPr>
          <p:cNvPr id="9499" name="Rectangle 283"/>
          <p:cNvSpPr>
            <a:spLocks noChangeArrowheads="1"/>
          </p:cNvSpPr>
          <p:nvPr/>
        </p:nvSpPr>
        <p:spPr bwMode="invGray">
          <a:xfrm rot="5400000">
            <a:off x="303213" y="2894013"/>
            <a:ext cx="76200" cy="381000"/>
          </a:xfrm>
          <a:prstGeom prst="rect">
            <a:avLst/>
          </a:prstGeom>
          <a:solidFill>
            <a:schemeClr val="accent1"/>
          </a:solidFill>
          <a:ln w="9525">
            <a:noFill/>
            <a:miter lim="800000"/>
            <a:headEnd/>
            <a:tailEnd/>
          </a:ln>
          <a:effectLst/>
        </p:spPr>
        <p:txBody>
          <a:bodyPr wrap="none" anchor="ctr"/>
          <a:lstStyle/>
          <a:p>
            <a:endParaRPr lang="en-US"/>
          </a:p>
        </p:txBody>
      </p:sp>
      <p:sp>
        <p:nvSpPr>
          <p:cNvPr id="9500" name="Rectangle 284"/>
          <p:cNvSpPr>
            <a:spLocks noChangeArrowheads="1"/>
          </p:cNvSpPr>
          <p:nvPr/>
        </p:nvSpPr>
        <p:spPr bwMode="invGray">
          <a:xfrm rot="5400000">
            <a:off x="-39687" y="2779713"/>
            <a:ext cx="457200" cy="76200"/>
          </a:xfrm>
          <a:prstGeom prst="rect">
            <a:avLst/>
          </a:prstGeom>
          <a:solidFill>
            <a:schemeClr val="accent1"/>
          </a:solidFill>
          <a:ln w="9525">
            <a:noFill/>
            <a:miter lim="800000"/>
            <a:headEnd/>
            <a:tailEnd/>
          </a:ln>
          <a:effectLst/>
        </p:spPr>
        <p:txBody>
          <a:bodyPr wrap="none" anchor="ctr"/>
          <a:lstStyle/>
          <a:p>
            <a:endParaRPr lang="en-US"/>
          </a:p>
        </p:txBody>
      </p:sp>
      <p:sp>
        <p:nvSpPr>
          <p:cNvPr id="9501" name="Rectangle 285"/>
          <p:cNvSpPr>
            <a:spLocks noChangeArrowheads="1"/>
          </p:cNvSpPr>
          <p:nvPr/>
        </p:nvSpPr>
        <p:spPr bwMode="invGray">
          <a:xfrm rot="5400000">
            <a:off x="455613" y="2360613"/>
            <a:ext cx="76200" cy="533400"/>
          </a:xfrm>
          <a:prstGeom prst="rect">
            <a:avLst/>
          </a:prstGeom>
          <a:solidFill>
            <a:schemeClr val="accent1"/>
          </a:solidFill>
          <a:ln w="9525">
            <a:noFill/>
            <a:miter lim="800000"/>
            <a:headEnd/>
            <a:tailEnd/>
          </a:ln>
          <a:effectLst/>
        </p:spPr>
        <p:txBody>
          <a:bodyPr wrap="none" anchor="ctr"/>
          <a:lstStyle/>
          <a:p>
            <a:endParaRPr lang="en-US"/>
          </a:p>
        </p:txBody>
      </p:sp>
      <p:sp>
        <p:nvSpPr>
          <p:cNvPr id="9502" name="Rectangle 286"/>
          <p:cNvSpPr>
            <a:spLocks noChangeArrowheads="1"/>
          </p:cNvSpPr>
          <p:nvPr/>
        </p:nvSpPr>
        <p:spPr bwMode="invGray">
          <a:xfrm rot="5400000">
            <a:off x="-1296987" y="4646613"/>
            <a:ext cx="4040187" cy="77787"/>
          </a:xfrm>
          <a:prstGeom prst="rect">
            <a:avLst/>
          </a:prstGeom>
          <a:solidFill>
            <a:schemeClr val="accent1"/>
          </a:solidFill>
          <a:ln w="9525">
            <a:noFill/>
            <a:miter lim="800000"/>
            <a:headEnd/>
            <a:tailEnd/>
          </a:ln>
          <a:effectLst/>
        </p:spPr>
        <p:txBody>
          <a:bodyPr wrap="none" anchor="ctr"/>
          <a:lstStyle/>
          <a:p>
            <a:endParaRPr lang="en-US"/>
          </a:p>
        </p:txBody>
      </p:sp>
      <p:grpSp>
        <p:nvGrpSpPr>
          <p:cNvPr id="9518" name="Group 302"/>
          <p:cNvGrpSpPr>
            <a:grpSpLocks/>
          </p:cNvGrpSpPr>
          <p:nvPr/>
        </p:nvGrpSpPr>
        <p:grpSpPr bwMode="auto">
          <a:xfrm>
            <a:off x="303213" y="2894013"/>
            <a:ext cx="8688387" cy="77787"/>
            <a:chOff x="191" y="1823"/>
            <a:chExt cx="5473" cy="49"/>
          </a:xfrm>
        </p:grpSpPr>
        <p:sp>
          <p:nvSpPr>
            <p:cNvPr id="9497" name="Rectangle 281"/>
            <p:cNvSpPr>
              <a:spLocks noChangeArrowheads="1"/>
            </p:cNvSpPr>
            <p:nvPr userDrawn="1"/>
          </p:nvSpPr>
          <p:spPr bwMode="invGray">
            <a:xfrm rot="5400000">
              <a:off x="215" y="1799"/>
              <a:ext cx="48" cy="96"/>
            </a:xfrm>
            <a:prstGeom prst="rect">
              <a:avLst/>
            </a:prstGeom>
            <a:solidFill>
              <a:schemeClr val="accent1"/>
            </a:solidFill>
            <a:ln w="9525">
              <a:noFill/>
              <a:miter lim="800000"/>
              <a:headEnd/>
              <a:tailEnd/>
            </a:ln>
            <a:effectLst/>
          </p:spPr>
          <p:txBody>
            <a:bodyPr wrap="none" anchor="ctr"/>
            <a:lstStyle/>
            <a:p>
              <a:endParaRPr lang="en-US"/>
            </a:p>
          </p:txBody>
        </p:sp>
        <p:sp>
          <p:nvSpPr>
            <p:cNvPr id="9503" name="Rectangle 287"/>
            <p:cNvSpPr>
              <a:spLocks noChangeArrowheads="1"/>
            </p:cNvSpPr>
            <p:nvPr userDrawn="1"/>
          </p:nvSpPr>
          <p:spPr bwMode="invGray">
            <a:xfrm>
              <a:off x="288" y="1824"/>
              <a:ext cx="240" cy="48"/>
            </a:xfrm>
            <a:prstGeom prst="rect">
              <a:avLst/>
            </a:prstGeom>
            <a:solidFill>
              <a:schemeClr val="accent1">
                <a:alpha val="50000"/>
              </a:schemeClr>
            </a:solidFill>
            <a:ln w="9525">
              <a:noFill/>
              <a:miter lim="800000"/>
              <a:headEnd/>
              <a:tailEnd/>
            </a:ln>
            <a:effectLst/>
          </p:spPr>
          <p:txBody>
            <a:bodyPr wrap="none" anchor="ctr"/>
            <a:lstStyle/>
            <a:p>
              <a:endParaRPr lang="en-US"/>
            </a:p>
          </p:txBody>
        </p:sp>
        <p:sp>
          <p:nvSpPr>
            <p:cNvPr id="9504" name="Rectangle 288"/>
            <p:cNvSpPr>
              <a:spLocks noChangeArrowheads="1"/>
            </p:cNvSpPr>
            <p:nvPr userDrawn="1"/>
          </p:nvSpPr>
          <p:spPr bwMode="invGray">
            <a:xfrm>
              <a:off x="528" y="1824"/>
              <a:ext cx="5136" cy="48"/>
            </a:xfrm>
            <a:prstGeom prst="rect">
              <a:avLst/>
            </a:prstGeom>
            <a:solidFill>
              <a:schemeClr val="accent1"/>
            </a:solidFill>
            <a:ln w="9525">
              <a:noFill/>
              <a:miter lim="800000"/>
              <a:headEnd/>
              <a:tailEnd/>
            </a:ln>
            <a:effectLst/>
          </p:spPr>
          <p:txBody>
            <a:bodyPr wrap="none" anchor="ctr"/>
            <a:lstStyle/>
            <a:p>
              <a:endParaRPr lang="en-US"/>
            </a:p>
          </p:txBody>
        </p:sp>
      </p:grpSp>
      <p:sp>
        <p:nvSpPr>
          <p:cNvPr id="9505" name="Rectangle 289"/>
          <p:cNvSpPr>
            <a:spLocks noChangeArrowheads="1"/>
          </p:cNvSpPr>
          <p:nvPr/>
        </p:nvSpPr>
        <p:spPr bwMode="invGray">
          <a:xfrm rot="5400000">
            <a:off x="417513" y="2932113"/>
            <a:ext cx="304800" cy="76200"/>
          </a:xfrm>
          <a:prstGeom prst="rect">
            <a:avLst/>
          </a:prstGeom>
          <a:solidFill>
            <a:schemeClr val="accent1"/>
          </a:solidFill>
          <a:ln w="9525">
            <a:noFill/>
            <a:miter lim="800000"/>
            <a:headEnd/>
            <a:tailEnd/>
          </a:ln>
          <a:effectLst/>
        </p:spPr>
        <p:txBody>
          <a:bodyPr wrap="none" anchor="ctr"/>
          <a:lstStyle/>
          <a:p>
            <a:endParaRPr lang="en-US"/>
          </a:p>
        </p:txBody>
      </p:sp>
      <p:grpSp>
        <p:nvGrpSpPr>
          <p:cNvPr id="9517" name="Group 301"/>
          <p:cNvGrpSpPr>
            <a:grpSpLocks/>
          </p:cNvGrpSpPr>
          <p:nvPr/>
        </p:nvGrpSpPr>
        <p:grpSpPr bwMode="auto">
          <a:xfrm>
            <a:off x="152400" y="0"/>
            <a:ext cx="457200" cy="6705600"/>
            <a:chOff x="96" y="0"/>
            <a:chExt cx="288" cy="4224"/>
          </a:xfrm>
        </p:grpSpPr>
        <p:grpSp>
          <p:nvGrpSpPr>
            <p:cNvPr id="9516" name="Group 300"/>
            <p:cNvGrpSpPr>
              <a:grpSpLocks/>
            </p:cNvGrpSpPr>
            <p:nvPr userDrawn="1"/>
          </p:nvGrpSpPr>
          <p:grpSpPr bwMode="auto">
            <a:xfrm>
              <a:off x="96" y="0"/>
              <a:ext cx="288" cy="1584"/>
              <a:chOff x="96" y="0"/>
              <a:chExt cx="288" cy="1584"/>
            </a:xfrm>
          </p:grpSpPr>
          <p:sp>
            <p:nvSpPr>
              <p:cNvPr id="9493" name="Rectangle 277"/>
              <p:cNvSpPr>
                <a:spLocks noChangeArrowheads="1"/>
              </p:cNvSpPr>
              <p:nvPr userDrawn="1"/>
            </p:nvSpPr>
            <p:spPr bwMode="ltGray">
              <a:xfrm>
                <a:off x="96" y="1488"/>
                <a:ext cx="288" cy="96"/>
              </a:xfrm>
              <a:prstGeom prst="rect">
                <a:avLst/>
              </a:prstGeom>
              <a:solidFill>
                <a:schemeClr val="bg2"/>
              </a:solidFill>
              <a:ln w="9525">
                <a:noFill/>
                <a:miter lim="800000"/>
                <a:headEnd/>
                <a:tailEnd/>
              </a:ln>
              <a:effectLst/>
            </p:spPr>
            <p:txBody>
              <a:bodyPr wrap="none" anchor="ctr"/>
              <a:lstStyle/>
              <a:p>
                <a:endParaRPr lang="en-US"/>
              </a:p>
            </p:txBody>
          </p:sp>
          <p:sp>
            <p:nvSpPr>
              <p:cNvPr id="9494" name="Rectangle 278"/>
              <p:cNvSpPr>
                <a:spLocks noChangeArrowheads="1"/>
              </p:cNvSpPr>
              <p:nvPr userDrawn="1"/>
            </p:nvSpPr>
            <p:spPr bwMode="ltGray">
              <a:xfrm>
                <a:off x="96" y="0"/>
                <a:ext cx="288" cy="1488"/>
              </a:xfrm>
              <a:prstGeom prst="rect">
                <a:avLst/>
              </a:prstGeom>
              <a:solidFill>
                <a:schemeClr val="hlink"/>
              </a:solidFill>
              <a:ln w="9525">
                <a:noFill/>
                <a:miter lim="800000"/>
                <a:headEnd/>
                <a:tailEnd/>
              </a:ln>
              <a:effectLst/>
            </p:spPr>
            <p:txBody>
              <a:bodyPr wrap="none" anchor="ctr"/>
              <a:lstStyle/>
              <a:p>
                <a:endParaRPr lang="en-US"/>
              </a:p>
            </p:txBody>
          </p:sp>
        </p:grpSp>
        <p:grpSp>
          <p:nvGrpSpPr>
            <p:cNvPr id="9515" name="Group 299"/>
            <p:cNvGrpSpPr>
              <a:grpSpLocks/>
            </p:cNvGrpSpPr>
            <p:nvPr userDrawn="1"/>
          </p:nvGrpSpPr>
          <p:grpSpPr bwMode="auto">
            <a:xfrm>
              <a:off x="96" y="2016"/>
              <a:ext cx="288" cy="2208"/>
              <a:chOff x="96" y="2016"/>
              <a:chExt cx="288" cy="2208"/>
            </a:xfrm>
          </p:grpSpPr>
          <p:sp>
            <p:nvSpPr>
              <p:cNvPr id="9507" name="Rectangle 291"/>
              <p:cNvSpPr>
                <a:spLocks noChangeArrowheads="1"/>
              </p:cNvSpPr>
              <p:nvPr userDrawn="1"/>
            </p:nvSpPr>
            <p:spPr bwMode="ltGray">
              <a:xfrm>
                <a:off x="96" y="2016"/>
                <a:ext cx="288" cy="96"/>
              </a:xfrm>
              <a:prstGeom prst="rect">
                <a:avLst/>
              </a:prstGeom>
              <a:solidFill>
                <a:schemeClr val="bg2"/>
              </a:solidFill>
              <a:ln w="9525">
                <a:noFill/>
                <a:miter lim="800000"/>
                <a:headEnd/>
                <a:tailEnd/>
              </a:ln>
              <a:effectLst/>
            </p:spPr>
            <p:txBody>
              <a:bodyPr wrap="none" anchor="ctr"/>
              <a:lstStyle/>
              <a:p>
                <a:endParaRPr lang="en-US"/>
              </a:p>
            </p:txBody>
          </p:sp>
          <p:sp>
            <p:nvSpPr>
              <p:cNvPr id="9508" name="Rectangle 292"/>
              <p:cNvSpPr>
                <a:spLocks noChangeArrowheads="1"/>
              </p:cNvSpPr>
              <p:nvPr userDrawn="1"/>
            </p:nvSpPr>
            <p:spPr bwMode="ltGray">
              <a:xfrm>
                <a:off x="96" y="2112"/>
                <a:ext cx="288" cy="2112"/>
              </a:xfrm>
              <a:prstGeom prst="rect">
                <a:avLst/>
              </a:prstGeom>
              <a:solidFill>
                <a:schemeClr val="accent2"/>
              </a:solidFill>
              <a:ln w="9525">
                <a:noFill/>
                <a:miter lim="800000"/>
                <a:headEnd/>
                <a:tailEnd/>
              </a:ln>
              <a:effectLst/>
            </p:spPr>
            <p:txBody>
              <a:bodyPr wrap="none" anchor="ctr"/>
              <a:lstStyle/>
              <a:p>
                <a:endParaRPr lang="en-US"/>
              </a:p>
            </p:txBody>
          </p:sp>
        </p:grpSp>
      </p:grpSp>
      <p:sp>
        <p:nvSpPr>
          <p:cNvPr id="9509" name="Rectangle 293"/>
          <p:cNvSpPr>
            <a:spLocks noGrp="1" noChangeArrowheads="1"/>
          </p:cNvSpPr>
          <p:nvPr>
            <p:ph type="ctrTitle"/>
          </p:nvPr>
        </p:nvSpPr>
        <p:spPr>
          <a:xfrm>
            <a:off x="1143000" y="1676400"/>
            <a:ext cx="7772400" cy="1143000"/>
          </a:xfrm>
        </p:spPr>
        <p:txBody>
          <a:bodyPr/>
          <a:lstStyle>
            <a:lvl1pPr algn="l">
              <a:defRPr/>
            </a:lvl1pPr>
          </a:lstStyle>
          <a:p>
            <a:r>
              <a:rPr lang="en-US" smtClean="0"/>
              <a:t>Click to edit Master title style</a:t>
            </a:r>
            <a:endParaRPr lang="en-US"/>
          </a:p>
        </p:txBody>
      </p:sp>
      <p:sp>
        <p:nvSpPr>
          <p:cNvPr id="9510" name="Rectangle 294"/>
          <p:cNvSpPr>
            <a:spLocks noGrp="1" noChangeArrowheads="1"/>
          </p:cNvSpPr>
          <p:nvPr>
            <p:ph type="subTitle" idx="1"/>
          </p:nvPr>
        </p:nvSpPr>
        <p:spPr>
          <a:xfrm>
            <a:off x="1371600" y="3886200"/>
            <a:ext cx="6400800" cy="1752600"/>
          </a:xfrm>
        </p:spPr>
        <p:txBody>
          <a:bodyPr/>
          <a:lstStyle>
            <a:lvl1pPr marL="0" indent="0" algn="ctr">
              <a:buFontTx/>
              <a:buNone/>
              <a:defRPr/>
            </a:lvl1pPr>
          </a:lstStyle>
          <a:p>
            <a:r>
              <a:rPr lang="en-US" smtClean="0"/>
              <a:t>Click to edit Master subtitle style</a:t>
            </a:r>
            <a:endParaRPr lang="en-US"/>
          </a:p>
        </p:txBody>
      </p:sp>
      <p:sp>
        <p:nvSpPr>
          <p:cNvPr id="9511" name="Rectangle 295"/>
          <p:cNvSpPr>
            <a:spLocks noGrp="1" noChangeArrowheads="1"/>
          </p:cNvSpPr>
          <p:nvPr>
            <p:ph type="dt" sz="half" idx="2"/>
          </p:nvPr>
        </p:nvSpPr>
        <p:spPr>
          <a:xfrm>
            <a:off x="685800" y="6248400"/>
            <a:ext cx="1905000" cy="457200"/>
          </a:xfrm>
        </p:spPr>
        <p:txBody>
          <a:bodyPr/>
          <a:lstStyle>
            <a:lvl1pPr>
              <a:defRPr/>
            </a:lvl1pPr>
          </a:lstStyle>
          <a:p>
            <a:endParaRPr lang="en-US"/>
          </a:p>
        </p:txBody>
      </p:sp>
      <p:sp>
        <p:nvSpPr>
          <p:cNvPr id="9512" name="Rectangle 296"/>
          <p:cNvSpPr>
            <a:spLocks noGrp="1" noChangeArrowheads="1"/>
          </p:cNvSpPr>
          <p:nvPr>
            <p:ph type="ftr" sz="quarter" idx="3"/>
          </p:nvPr>
        </p:nvSpPr>
        <p:spPr>
          <a:xfrm>
            <a:off x="3124200" y="6248400"/>
            <a:ext cx="2895600" cy="457200"/>
          </a:xfrm>
        </p:spPr>
        <p:txBody>
          <a:bodyPr/>
          <a:lstStyle>
            <a:lvl1pPr>
              <a:defRPr/>
            </a:lvl1pPr>
          </a:lstStyle>
          <a:p>
            <a:endParaRPr lang="en-US"/>
          </a:p>
        </p:txBody>
      </p:sp>
      <p:sp>
        <p:nvSpPr>
          <p:cNvPr id="9513" name="Rectangle 297"/>
          <p:cNvSpPr>
            <a:spLocks noGrp="1" noChangeArrowheads="1"/>
          </p:cNvSpPr>
          <p:nvPr>
            <p:ph type="sldNum" sz="quarter" idx="4"/>
          </p:nvPr>
        </p:nvSpPr>
        <p:spPr>
          <a:xfrm>
            <a:off x="6553200" y="6248400"/>
            <a:ext cx="1905000" cy="457200"/>
          </a:xfrm>
        </p:spPr>
        <p:txBody>
          <a:bodyPr/>
          <a:lstStyle>
            <a:lvl1pPr>
              <a:defRPr/>
            </a:lvl1pPr>
          </a:lstStyle>
          <a:p>
            <a:fld id="{E7C8AF54-E3BF-4E21-8318-5F4128901778}" type="slidenum">
              <a:rPr lang="en-US"/>
              <a:pPr/>
              <a:t>‹#›</a:t>
            </a:fld>
            <a:endParaRPr lang="en-US"/>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6" fill="hold" nodeType="afterEffect">
                                  <p:stCondLst>
                                    <p:cond delay="0"/>
                                  </p:stCondLst>
                                  <p:childTnLst>
                                    <p:set>
                                      <p:cBhvr>
                                        <p:cTn id="6" dur="1" fill="hold">
                                          <p:stCondLst>
                                            <p:cond delay="0"/>
                                          </p:stCondLst>
                                        </p:cTn>
                                        <p:tgtEl>
                                          <p:spTgt spid="9517"/>
                                        </p:tgtEl>
                                        <p:attrNameLst>
                                          <p:attrName>style.visibility</p:attrName>
                                        </p:attrNameLst>
                                      </p:cBhvr>
                                      <p:to>
                                        <p:strVal val="visible"/>
                                      </p:to>
                                    </p:set>
                                    <p:animEffect transition="in" filter="barn(inHorizontal)">
                                      <p:cBhvr>
                                        <p:cTn id="7" dur="500"/>
                                        <p:tgtEl>
                                          <p:spTgt spid="9517"/>
                                        </p:tgtEl>
                                      </p:cBhvr>
                                    </p:animEffect>
                                  </p:childTnLst>
                                </p:cTn>
                              </p:par>
                            </p:childTnLst>
                          </p:cTn>
                        </p:par>
                        <p:par>
                          <p:cTn id="8" fill="hold">
                            <p:stCondLst>
                              <p:cond delay="500"/>
                            </p:stCondLst>
                            <p:childTnLst>
                              <p:par>
                                <p:cTn id="9" presetID="22" presetClass="entr" presetSubtype="4" fill="hold" grpId="0" nodeType="afterEffect">
                                  <p:stCondLst>
                                    <p:cond delay="0"/>
                                  </p:stCondLst>
                                  <p:childTnLst>
                                    <p:set>
                                      <p:cBhvr>
                                        <p:cTn id="10" dur="1" fill="hold">
                                          <p:stCondLst>
                                            <p:cond delay="0"/>
                                          </p:stCondLst>
                                        </p:cTn>
                                        <p:tgtEl>
                                          <p:spTgt spid="9502"/>
                                        </p:tgtEl>
                                        <p:attrNameLst>
                                          <p:attrName>style.visibility</p:attrName>
                                        </p:attrNameLst>
                                      </p:cBhvr>
                                      <p:to>
                                        <p:strVal val="visible"/>
                                      </p:to>
                                    </p:set>
                                    <p:animEffect transition="in" filter="wipe(down)">
                                      <p:cBhvr>
                                        <p:cTn id="11" dur="500"/>
                                        <p:tgtEl>
                                          <p:spTgt spid="9502"/>
                                        </p:tgtEl>
                                      </p:cBhvr>
                                    </p:animEffect>
                                  </p:childTnLst>
                                </p:cTn>
                              </p:par>
                            </p:childTnLst>
                          </p:cTn>
                        </p:par>
                        <p:par>
                          <p:cTn id="12" fill="hold">
                            <p:stCondLst>
                              <p:cond delay="1000"/>
                            </p:stCondLst>
                            <p:childTnLst>
                              <p:par>
                                <p:cTn id="13" presetID="22" presetClass="entr" presetSubtype="2" fill="hold" grpId="0" nodeType="afterEffect">
                                  <p:stCondLst>
                                    <p:cond delay="0"/>
                                  </p:stCondLst>
                                  <p:childTnLst>
                                    <p:set>
                                      <p:cBhvr>
                                        <p:cTn id="14" dur="1" fill="hold">
                                          <p:stCondLst>
                                            <p:cond delay="0"/>
                                          </p:stCondLst>
                                        </p:cTn>
                                        <p:tgtEl>
                                          <p:spTgt spid="9501"/>
                                        </p:tgtEl>
                                        <p:attrNameLst>
                                          <p:attrName>style.visibility</p:attrName>
                                        </p:attrNameLst>
                                      </p:cBhvr>
                                      <p:to>
                                        <p:strVal val="visible"/>
                                      </p:to>
                                    </p:set>
                                    <p:animEffect transition="in" filter="wipe(right)">
                                      <p:cBhvr>
                                        <p:cTn id="15" dur="500"/>
                                        <p:tgtEl>
                                          <p:spTgt spid="9501"/>
                                        </p:tgtEl>
                                      </p:cBhvr>
                                    </p:animEffect>
                                  </p:childTnLst>
                                </p:cTn>
                              </p:par>
                            </p:childTnLst>
                          </p:cTn>
                        </p:par>
                        <p:par>
                          <p:cTn id="16" fill="hold">
                            <p:stCondLst>
                              <p:cond delay="1500"/>
                            </p:stCondLst>
                            <p:childTnLst>
                              <p:par>
                                <p:cTn id="17" presetID="22" presetClass="entr" presetSubtype="1" fill="hold" grpId="0" nodeType="afterEffect">
                                  <p:stCondLst>
                                    <p:cond delay="0"/>
                                  </p:stCondLst>
                                  <p:childTnLst>
                                    <p:set>
                                      <p:cBhvr>
                                        <p:cTn id="18" dur="1" fill="hold">
                                          <p:stCondLst>
                                            <p:cond delay="0"/>
                                          </p:stCondLst>
                                        </p:cTn>
                                        <p:tgtEl>
                                          <p:spTgt spid="9500"/>
                                        </p:tgtEl>
                                        <p:attrNameLst>
                                          <p:attrName>style.visibility</p:attrName>
                                        </p:attrNameLst>
                                      </p:cBhvr>
                                      <p:to>
                                        <p:strVal val="visible"/>
                                      </p:to>
                                    </p:set>
                                    <p:animEffect transition="in" filter="wipe(up)">
                                      <p:cBhvr>
                                        <p:cTn id="19" dur="500"/>
                                        <p:tgtEl>
                                          <p:spTgt spid="9500"/>
                                        </p:tgtEl>
                                      </p:cBhvr>
                                    </p:animEffect>
                                  </p:childTnLst>
                                </p:cTn>
                              </p:par>
                            </p:childTnLst>
                          </p:cTn>
                        </p:par>
                        <p:par>
                          <p:cTn id="20" fill="hold">
                            <p:stCondLst>
                              <p:cond delay="2000"/>
                            </p:stCondLst>
                            <p:childTnLst>
                              <p:par>
                                <p:cTn id="21" presetID="22" presetClass="entr" presetSubtype="8" fill="hold" grpId="0" nodeType="afterEffect">
                                  <p:stCondLst>
                                    <p:cond delay="0"/>
                                  </p:stCondLst>
                                  <p:childTnLst>
                                    <p:set>
                                      <p:cBhvr>
                                        <p:cTn id="22" dur="1" fill="hold">
                                          <p:stCondLst>
                                            <p:cond delay="0"/>
                                          </p:stCondLst>
                                        </p:cTn>
                                        <p:tgtEl>
                                          <p:spTgt spid="9499"/>
                                        </p:tgtEl>
                                        <p:attrNameLst>
                                          <p:attrName>style.visibility</p:attrName>
                                        </p:attrNameLst>
                                      </p:cBhvr>
                                      <p:to>
                                        <p:strVal val="visible"/>
                                      </p:to>
                                    </p:set>
                                    <p:animEffect transition="in" filter="wipe(left)">
                                      <p:cBhvr>
                                        <p:cTn id="23" dur="500"/>
                                        <p:tgtEl>
                                          <p:spTgt spid="9499"/>
                                        </p:tgtEl>
                                      </p:cBhvr>
                                    </p:animEffect>
                                  </p:childTnLst>
                                </p:cTn>
                              </p:par>
                            </p:childTnLst>
                          </p:cTn>
                        </p:par>
                        <p:par>
                          <p:cTn id="24" fill="hold">
                            <p:stCondLst>
                              <p:cond delay="2500"/>
                            </p:stCondLst>
                            <p:childTnLst>
                              <p:par>
                                <p:cTn id="25" presetID="22" presetClass="entr" presetSubtype="4" fill="hold" grpId="0" nodeType="afterEffect">
                                  <p:stCondLst>
                                    <p:cond delay="0"/>
                                  </p:stCondLst>
                                  <p:childTnLst>
                                    <p:set>
                                      <p:cBhvr>
                                        <p:cTn id="26" dur="1" fill="hold">
                                          <p:stCondLst>
                                            <p:cond delay="0"/>
                                          </p:stCondLst>
                                        </p:cTn>
                                        <p:tgtEl>
                                          <p:spTgt spid="9505"/>
                                        </p:tgtEl>
                                        <p:attrNameLst>
                                          <p:attrName>style.visibility</p:attrName>
                                        </p:attrNameLst>
                                      </p:cBhvr>
                                      <p:to>
                                        <p:strVal val="visible"/>
                                      </p:to>
                                    </p:set>
                                    <p:animEffect transition="in" filter="wipe(down)">
                                      <p:cBhvr>
                                        <p:cTn id="27" dur="500"/>
                                        <p:tgtEl>
                                          <p:spTgt spid="9505"/>
                                        </p:tgtEl>
                                      </p:cBhvr>
                                    </p:animEffect>
                                  </p:childTnLst>
                                </p:cTn>
                              </p:par>
                            </p:childTnLst>
                          </p:cTn>
                        </p:par>
                        <p:par>
                          <p:cTn id="28" fill="hold">
                            <p:stCondLst>
                              <p:cond delay="3000"/>
                            </p:stCondLst>
                            <p:childTnLst>
                              <p:par>
                                <p:cTn id="29" presetID="22" presetClass="entr" presetSubtype="2" fill="hold" grpId="0" nodeType="afterEffect">
                                  <p:stCondLst>
                                    <p:cond delay="0"/>
                                  </p:stCondLst>
                                  <p:childTnLst>
                                    <p:set>
                                      <p:cBhvr>
                                        <p:cTn id="30" dur="1" fill="hold">
                                          <p:stCondLst>
                                            <p:cond delay="0"/>
                                          </p:stCondLst>
                                        </p:cTn>
                                        <p:tgtEl>
                                          <p:spTgt spid="9498"/>
                                        </p:tgtEl>
                                        <p:attrNameLst>
                                          <p:attrName>style.visibility</p:attrName>
                                        </p:attrNameLst>
                                      </p:cBhvr>
                                      <p:to>
                                        <p:strVal val="visible"/>
                                      </p:to>
                                    </p:set>
                                    <p:animEffect transition="in" filter="wipe(right)">
                                      <p:cBhvr>
                                        <p:cTn id="31" dur="500"/>
                                        <p:tgtEl>
                                          <p:spTgt spid="9498"/>
                                        </p:tgtEl>
                                      </p:cBhvr>
                                    </p:animEffect>
                                  </p:childTnLst>
                                </p:cTn>
                              </p:par>
                            </p:childTnLst>
                          </p:cTn>
                        </p:par>
                        <p:par>
                          <p:cTn id="32" fill="hold">
                            <p:stCondLst>
                              <p:cond delay="3500"/>
                            </p:stCondLst>
                            <p:childTnLst>
                              <p:par>
                                <p:cTn id="33" presetID="22" presetClass="entr" presetSubtype="1" fill="hold" grpId="0" nodeType="afterEffect">
                                  <p:stCondLst>
                                    <p:cond delay="0"/>
                                  </p:stCondLst>
                                  <p:childTnLst>
                                    <p:set>
                                      <p:cBhvr>
                                        <p:cTn id="34" dur="1" fill="hold">
                                          <p:stCondLst>
                                            <p:cond delay="0"/>
                                          </p:stCondLst>
                                        </p:cTn>
                                        <p:tgtEl>
                                          <p:spTgt spid="9496"/>
                                        </p:tgtEl>
                                        <p:attrNameLst>
                                          <p:attrName>style.visibility</p:attrName>
                                        </p:attrNameLst>
                                      </p:cBhvr>
                                      <p:to>
                                        <p:strVal val="visible"/>
                                      </p:to>
                                    </p:set>
                                    <p:animEffect transition="in" filter="wipe(up)">
                                      <p:cBhvr>
                                        <p:cTn id="35" dur="500"/>
                                        <p:tgtEl>
                                          <p:spTgt spid="9496"/>
                                        </p:tgtEl>
                                      </p:cBhvr>
                                    </p:animEffect>
                                  </p:childTnLst>
                                </p:cTn>
                              </p:par>
                            </p:childTnLst>
                          </p:cTn>
                        </p:par>
                        <p:par>
                          <p:cTn id="36" fill="hold">
                            <p:stCondLst>
                              <p:cond delay="4000"/>
                            </p:stCondLst>
                            <p:childTnLst>
                              <p:par>
                                <p:cTn id="37" presetID="22" presetClass="entr" presetSubtype="8" fill="hold" nodeType="afterEffect">
                                  <p:stCondLst>
                                    <p:cond delay="0"/>
                                  </p:stCondLst>
                                  <p:childTnLst>
                                    <p:set>
                                      <p:cBhvr>
                                        <p:cTn id="38" dur="1" fill="hold">
                                          <p:stCondLst>
                                            <p:cond delay="0"/>
                                          </p:stCondLst>
                                        </p:cTn>
                                        <p:tgtEl>
                                          <p:spTgt spid="9518"/>
                                        </p:tgtEl>
                                        <p:attrNameLst>
                                          <p:attrName>style.visibility</p:attrName>
                                        </p:attrNameLst>
                                      </p:cBhvr>
                                      <p:to>
                                        <p:strVal val="visible"/>
                                      </p:to>
                                    </p:set>
                                    <p:animEffect transition="in" filter="wipe(left)">
                                      <p:cBhvr>
                                        <p:cTn id="39" dur="500"/>
                                        <p:tgtEl>
                                          <p:spTgt spid="9518"/>
                                        </p:tgtEl>
                                      </p:cBhvr>
                                    </p:animEffect>
                                  </p:childTnLst>
                                </p:cTn>
                              </p:par>
                            </p:childTnLst>
                          </p:cTn>
                        </p:par>
                        <p:par>
                          <p:cTn id="40" fill="hold">
                            <p:stCondLst>
                              <p:cond delay="4500"/>
                            </p:stCondLst>
                            <p:childTnLst>
                              <p:par>
                                <p:cTn id="41" presetID="1" presetClass="entr" presetSubtype="0" fill="hold" grpId="0" nodeType="afterEffect">
                                  <p:stCondLst>
                                    <p:cond delay="0"/>
                                  </p:stCondLst>
                                  <p:childTnLst>
                                    <p:set>
                                      <p:cBhvr>
                                        <p:cTn id="42" dur="1" fill="hold">
                                          <p:stCondLst>
                                            <p:cond delay="499"/>
                                          </p:stCondLst>
                                        </p:cTn>
                                        <p:tgtEl>
                                          <p:spTgt spid="9509"/>
                                        </p:tgtEl>
                                        <p:attrNameLst>
                                          <p:attrName>style.visibility</p:attrName>
                                        </p:attrNameLst>
                                      </p:cBhvr>
                                      <p:to>
                                        <p:strVal val="visible"/>
                                      </p:to>
                                    </p:set>
                                  </p:childTnLst>
                                </p:cTn>
                              </p:par>
                            </p:childTnLst>
                          </p:cTn>
                        </p:par>
                        <p:par>
                          <p:cTn id="43" fill="hold">
                            <p:stCondLst>
                              <p:cond delay="5000"/>
                            </p:stCondLst>
                            <p:childTnLst>
                              <p:par>
                                <p:cTn id="44" presetID="1" presetClass="entr" presetSubtype="0" fill="hold" grpId="0" nodeType="afterEffect">
                                  <p:stCondLst>
                                    <p:cond delay="0"/>
                                  </p:stCondLst>
                                  <p:childTnLst>
                                    <p:set>
                                      <p:cBhvr>
                                        <p:cTn id="45" dur="1" fill="hold">
                                          <p:stCondLst>
                                            <p:cond delay="499"/>
                                          </p:stCondLst>
                                        </p:cTn>
                                        <p:tgtEl>
                                          <p:spTgt spid="9510">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496" grpId="0" animBg="1"/>
      <p:bldP spid="9498" grpId="0" animBg="1"/>
      <p:bldP spid="9499" grpId="0" animBg="1"/>
      <p:bldP spid="9500" grpId="0" animBg="1"/>
      <p:bldP spid="9501" grpId="0" animBg="1"/>
      <p:bldP spid="9502" grpId="0" animBg="1"/>
      <p:bldP spid="9505" grpId="0" animBg="1"/>
      <p:bldP spid="9509" grpId="0" autoUpdateAnimBg="0"/>
      <p:bldP spid="9510" grpId="0" build="p" autoUpdateAnimBg="0" advAuto="0">
        <p:tmplLst>
          <p:tmpl lvl="1">
            <p:tnLst>
              <p:par>
                <p:cTn presetID="1" presetClass="entr" presetSubtype="0" fill="hold" nodeType="afterEffect">
                  <p:stCondLst>
                    <p:cond delay="0"/>
                  </p:stCondLst>
                  <p:childTnLst>
                    <p:set>
                      <p:cBhvr>
                        <p:cTn dur="1" fill="hold">
                          <p:stCondLst>
                            <p:cond delay="499"/>
                          </p:stCondLst>
                        </p:cTn>
                        <p:tgtEl>
                          <p:spTgt spid="9510"/>
                        </p:tgtEl>
                        <p:attrNameLst>
                          <p:attrName>style.visibility</p:attrName>
                        </p:attrNameLst>
                      </p:cBhvr>
                      <p:to>
                        <p:strVal val="visible"/>
                      </p:to>
                    </p:set>
                  </p:childTnLst>
                </p:cTn>
              </p:par>
            </p:tnLst>
          </p:tmpl>
        </p:tmplLst>
      </p:bldP>
    </p:bld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A4F4A97C-5403-43FE-B720-F1812B4AD721}" type="slidenum">
              <a:rPr lang="en-US"/>
              <a:pPr/>
              <a:t>‹#›</a:t>
            </a:fld>
            <a:endParaRPr lang="en-US"/>
          </a:p>
        </p:txBody>
      </p:sp>
    </p:spTree>
  </p:cSld>
  <p:clrMapOvr>
    <a:masterClrMapping/>
  </p:clrMapOvr>
  <p:transition>
    <p:wipe dir="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96100" y="304800"/>
            <a:ext cx="1943100" cy="55626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1066800" y="304800"/>
            <a:ext cx="5676900" cy="55626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909DE1A5-15A3-45A9-B992-2B678D4D7FB9}" type="slidenum">
              <a:rPr lang="en-US"/>
              <a:pPr/>
              <a:t>‹#›</a:t>
            </a:fld>
            <a:endParaRPr lang="en-US"/>
          </a:p>
        </p:txBody>
      </p:sp>
    </p:spTree>
  </p:cSld>
  <p:clrMapOvr>
    <a:masterClrMapping/>
  </p:clrMapOvr>
  <p:transition>
    <p:wipe dir="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CE202D93-C6A5-4199-BD10-874EDBC0CB06}" type="slidenum">
              <a:rPr lang="en-US"/>
              <a:pPr/>
              <a:t>‹#›</a:t>
            </a:fld>
            <a:endParaRPr lang="en-US"/>
          </a:p>
        </p:txBody>
      </p:sp>
    </p:spTree>
  </p:cSld>
  <p:clrMapOvr>
    <a:masterClrMapping/>
  </p:clrMapOvr>
  <p:transition>
    <p:wipe dir="r"/>
  </p:transition>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FF16629A-D723-4B56-9AE3-259D40961602}" type="slidenum">
              <a:rPr lang="en-US"/>
              <a:pPr/>
              <a:t>‹#›</a:t>
            </a:fld>
            <a:endParaRPr lang="en-US"/>
          </a:p>
        </p:txBody>
      </p:sp>
    </p:spTree>
  </p:cSld>
  <p:clrMapOvr>
    <a:masterClrMapping/>
  </p:clrMapOvr>
  <p:transition>
    <p:wipe dir="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1066800" y="17526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5029200" y="17526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6B517846-5E83-4278-9FD9-BE6CBB90EBE0}" type="slidenum">
              <a:rPr lang="en-US"/>
              <a:pPr/>
              <a:t>‹#›</a:t>
            </a:fld>
            <a:endParaRPr lang="en-US"/>
          </a:p>
        </p:txBody>
      </p:sp>
    </p:spTree>
  </p:cSld>
  <p:clrMapOvr>
    <a:masterClrMapping/>
  </p:clrMapOvr>
  <p:transition>
    <p:wipe dir="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endParaRPr lang="en-US"/>
          </a:p>
        </p:txBody>
      </p:sp>
      <p:sp>
        <p:nvSpPr>
          <p:cNvPr id="8" name="Footer Placeholder 7"/>
          <p:cNvSpPr>
            <a:spLocks noGrp="1"/>
          </p:cNvSpPr>
          <p:nvPr>
            <p:ph type="ftr" sz="quarter" idx="11"/>
          </p:nvPr>
        </p:nvSpPr>
        <p:spPr/>
        <p:txBody>
          <a:bodyPr/>
          <a:lstStyle>
            <a:lvl1pPr>
              <a:defRPr/>
            </a:lvl1pPr>
          </a:lstStyle>
          <a:p>
            <a:endParaRPr lang="en-US"/>
          </a:p>
        </p:txBody>
      </p:sp>
      <p:sp>
        <p:nvSpPr>
          <p:cNvPr id="9" name="Slide Number Placeholder 8"/>
          <p:cNvSpPr>
            <a:spLocks noGrp="1"/>
          </p:cNvSpPr>
          <p:nvPr>
            <p:ph type="sldNum" sz="quarter" idx="12"/>
          </p:nvPr>
        </p:nvSpPr>
        <p:spPr/>
        <p:txBody>
          <a:bodyPr/>
          <a:lstStyle>
            <a:lvl1pPr>
              <a:defRPr/>
            </a:lvl1pPr>
          </a:lstStyle>
          <a:p>
            <a:fld id="{0ED68F24-068E-4534-90C0-D865E724D17F}" type="slidenum">
              <a:rPr lang="en-US"/>
              <a:pPr/>
              <a:t>‹#›</a:t>
            </a:fld>
            <a:endParaRPr lang="en-US"/>
          </a:p>
        </p:txBody>
      </p:sp>
    </p:spTree>
  </p:cSld>
  <p:clrMapOvr>
    <a:masterClrMapping/>
  </p:clrMapOvr>
  <p:transition>
    <p:wipe dir="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endParaRPr lang="en-US"/>
          </a:p>
        </p:txBody>
      </p:sp>
      <p:sp>
        <p:nvSpPr>
          <p:cNvPr id="4" name="Footer Placeholder 3"/>
          <p:cNvSpPr>
            <a:spLocks noGrp="1"/>
          </p:cNvSpPr>
          <p:nvPr>
            <p:ph type="ftr" sz="quarter" idx="11"/>
          </p:nvPr>
        </p:nvSpPr>
        <p:spPr/>
        <p:txBody>
          <a:bodyPr/>
          <a:lstStyle>
            <a:lvl1pPr>
              <a:defRPr/>
            </a:lvl1pPr>
          </a:lstStyle>
          <a:p>
            <a:endParaRPr lang="en-US"/>
          </a:p>
        </p:txBody>
      </p:sp>
      <p:sp>
        <p:nvSpPr>
          <p:cNvPr id="5" name="Slide Number Placeholder 4"/>
          <p:cNvSpPr>
            <a:spLocks noGrp="1"/>
          </p:cNvSpPr>
          <p:nvPr>
            <p:ph type="sldNum" sz="quarter" idx="12"/>
          </p:nvPr>
        </p:nvSpPr>
        <p:spPr/>
        <p:txBody>
          <a:bodyPr/>
          <a:lstStyle>
            <a:lvl1pPr>
              <a:defRPr/>
            </a:lvl1pPr>
          </a:lstStyle>
          <a:p>
            <a:fld id="{41B4E434-A18F-4D37-AC2D-6FF0BC9CF761}" type="slidenum">
              <a:rPr lang="en-US"/>
              <a:pPr/>
              <a:t>‹#›</a:t>
            </a:fld>
            <a:endParaRPr lang="en-US"/>
          </a:p>
        </p:txBody>
      </p:sp>
    </p:spTree>
  </p:cSld>
  <p:clrMapOvr>
    <a:masterClrMapping/>
  </p:clrMapOvr>
  <p:transition>
    <p:wipe dir="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p>
        </p:txBody>
      </p:sp>
      <p:sp>
        <p:nvSpPr>
          <p:cNvPr id="3" name="Footer Placeholder 2"/>
          <p:cNvSpPr>
            <a:spLocks noGrp="1"/>
          </p:cNvSpPr>
          <p:nvPr>
            <p:ph type="ftr" sz="quarter" idx="11"/>
          </p:nvPr>
        </p:nvSpPr>
        <p:spPr/>
        <p:txBody>
          <a:bodyPr/>
          <a:lstStyle>
            <a:lvl1pPr>
              <a:defRPr/>
            </a:lvl1pPr>
          </a:lstStyle>
          <a:p>
            <a:endParaRPr lang="en-US"/>
          </a:p>
        </p:txBody>
      </p:sp>
      <p:sp>
        <p:nvSpPr>
          <p:cNvPr id="4" name="Slide Number Placeholder 3"/>
          <p:cNvSpPr>
            <a:spLocks noGrp="1"/>
          </p:cNvSpPr>
          <p:nvPr>
            <p:ph type="sldNum" sz="quarter" idx="12"/>
          </p:nvPr>
        </p:nvSpPr>
        <p:spPr/>
        <p:txBody>
          <a:bodyPr/>
          <a:lstStyle>
            <a:lvl1pPr>
              <a:defRPr/>
            </a:lvl1pPr>
          </a:lstStyle>
          <a:p>
            <a:fld id="{08E5B0D4-C16B-4FD4-9812-0DBADC7B138B}" type="slidenum">
              <a:rPr lang="en-US"/>
              <a:pPr/>
              <a:t>‹#›</a:t>
            </a:fld>
            <a:endParaRPr lang="en-US"/>
          </a:p>
        </p:txBody>
      </p:sp>
    </p:spTree>
  </p:cSld>
  <p:clrMapOvr>
    <a:masterClrMapping/>
  </p:clrMapOvr>
  <p:transition>
    <p:wipe dir="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48A289D0-05F9-459D-A42B-B054695EDC2D}" type="slidenum">
              <a:rPr lang="en-US"/>
              <a:pPr/>
              <a:t>‹#›</a:t>
            </a:fld>
            <a:endParaRPr lang="en-US"/>
          </a:p>
        </p:txBody>
      </p:sp>
    </p:spTree>
  </p:cSld>
  <p:clrMapOvr>
    <a:masterClrMapping/>
  </p:clrMapOvr>
  <p:transition>
    <p:wipe dir="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F3F02612-6A0F-48CE-9D19-2A59613F9DCE}" type="slidenum">
              <a:rPr lang="en-US"/>
              <a:pPr/>
              <a:t>‹#›</a:t>
            </a:fld>
            <a:endParaRPr lang="en-US"/>
          </a:p>
        </p:txBody>
      </p:sp>
    </p:spTree>
  </p:cSld>
  <p:clrMapOvr>
    <a:masterClrMapping/>
  </p:clrMapOvr>
  <p:transition>
    <p:wipe dir="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1353" name="Group 329"/>
          <p:cNvGrpSpPr>
            <a:grpSpLocks/>
          </p:cNvGrpSpPr>
          <p:nvPr/>
        </p:nvGrpSpPr>
        <p:grpSpPr bwMode="auto">
          <a:xfrm>
            <a:off x="150813" y="0"/>
            <a:ext cx="8840787" cy="6858000"/>
            <a:chOff x="95" y="0"/>
            <a:chExt cx="5569" cy="4320"/>
          </a:xfrm>
        </p:grpSpPr>
        <p:grpSp>
          <p:nvGrpSpPr>
            <p:cNvPr id="1032" name="Group 8"/>
            <p:cNvGrpSpPr>
              <a:grpSpLocks/>
            </p:cNvGrpSpPr>
            <p:nvPr/>
          </p:nvGrpSpPr>
          <p:grpSpPr bwMode="auto">
            <a:xfrm>
              <a:off x="96" y="48"/>
              <a:ext cx="5544" cy="4272"/>
              <a:chOff x="96" y="48"/>
              <a:chExt cx="5544" cy="4272"/>
            </a:xfrm>
          </p:grpSpPr>
          <p:grpSp>
            <p:nvGrpSpPr>
              <p:cNvPr id="1033" name="Group 9"/>
              <p:cNvGrpSpPr>
                <a:grpSpLocks/>
              </p:cNvGrpSpPr>
              <p:nvPr/>
            </p:nvGrpSpPr>
            <p:grpSpPr bwMode="auto">
              <a:xfrm>
                <a:off x="864" y="144"/>
                <a:ext cx="2664" cy="1440"/>
                <a:chOff x="864" y="144"/>
                <a:chExt cx="2664" cy="1440"/>
              </a:xfrm>
            </p:grpSpPr>
            <p:grpSp>
              <p:nvGrpSpPr>
                <p:cNvPr id="1034" name="Group 10"/>
                <p:cNvGrpSpPr>
                  <a:grpSpLocks/>
                </p:cNvGrpSpPr>
                <p:nvPr/>
              </p:nvGrpSpPr>
              <p:grpSpPr bwMode="auto">
                <a:xfrm>
                  <a:off x="864" y="720"/>
                  <a:ext cx="168" cy="192"/>
                  <a:chOff x="1008" y="1584"/>
                  <a:chExt cx="336" cy="384"/>
                </a:xfrm>
              </p:grpSpPr>
              <p:sp>
                <p:nvSpPr>
                  <p:cNvPr id="1035" name="Rectangle 11"/>
                  <p:cNvSpPr>
                    <a:spLocks noChangeArrowheads="1"/>
                  </p:cNvSpPr>
                  <p:nvPr/>
                </p:nvSpPr>
                <p:spPr bwMode="hidden">
                  <a:xfrm>
                    <a:off x="1104" y="1824"/>
                    <a:ext cx="96" cy="48"/>
                  </a:xfrm>
                  <a:prstGeom prst="rect">
                    <a:avLst/>
                  </a:prstGeom>
                  <a:solidFill>
                    <a:schemeClr val="folHlink">
                      <a:alpha val="50000"/>
                    </a:schemeClr>
                  </a:solidFill>
                  <a:ln w="9525">
                    <a:noFill/>
                    <a:miter lim="800000"/>
                    <a:headEnd/>
                    <a:tailEnd/>
                  </a:ln>
                  <a:effectLst/>
                </p:spPr>
                <p:txBody>
                  <a:bodyPr wrap="none" anchor="ctr"/>
                  <a:lstStyle/>
                  <a:p>
                    <a:endParaRPr lang="en-US"/>
                  </a:p>
                </p:txBody>
              </p:sp>
              <p:sp>
                <p:nvSpPr>
                  <p:cNvPr id="1036" name="Rectangle 12"/>
                  <p:cNvSpPr>
                    <a:spLocks noChangeArrowheads="1"/>
                  </p:cNvSpPr>
                  <p:nvPr/>
                </p:nvSpPr>
                <p:spPr bwMode="hidden">
                  <a:xfrm>
                    <a:off x="1200" y="1776"/>
                    <a:ext cx="48" cy="96"/>
                  </a:xfrm>
                  <a:prstGeom prst="rect">
                    <a:avLst/>
                  </a:prstGeom>
                  <a:solidFill>
                    <a:schemeClr val="folHlink">
                      <a:alpha val="50000"/>
                    </a:schemeClr>
                  </a:solidFill>
                  <a:ln w="9525">
                    <a:noFill/>
                    <a:miter lim="800000"/>
                    <a:headEnd/>
                    <a:tailEnd/>
                  </a:ln>
                  <a:effectLst/>
                </p:spPr>
                <p:txBody>
                  <a:bodyPr wrap="none" anchor="ctr"/>
                  <a:lstStyle/>
                  <a:p>
                    <a:endParaRPr lang="en-US"/>
                  </a:p>
                </p:txBody>
              </p:sp>
              <p:sp>
                <p:nvSpPr>
                  <p:cNvPr id="1037" name="Rectangle 13"/>
                  <p:cNvSpPr>
                    <a:spLocks noChangeArrowheads="1"/>
                  </p:cNvSpPr>
                  <p:nvPr/>
                </p:nvSpPr>
                <p:spPr bwMode="hidden">
                  <a:xfrm>
                    <a:off x="1104" y="1680"/>
                    <a:ext cx="48" cy="144"/>
                  </a:xfrm>
                  <a:prstGeom prst="rect">
                    <a:avLst/>
                  </a:prstGeom>
                  <a:solidFill>
                    <a:schemeClr val="folHlink">
                      <a:alpha val="50000"/>
                    </a:schemeClr>
                  </a:solidFill>
                  <a:ln w="9525">
                    <a:noFill/>
                    <a:miter lim="800000"/>
                    <a:headEnd/>
                    <a:tailEnd/>
                  </a:ln>
                  <a:effectLst/>
                </p:spPr>
                <p:txBody>
                  <a:bodyPr wrap="none" anchor="ctr"/>
                  <a:lstStyle/>
                  <a:p>
                    <a:endParaRPr lang="en-US"/>
                  </a:p>
                </p:txBody>
              </p:sp>
              <p:sp>
                <p:nvSpPr>
                  <p:cNvPr id="1038" name="Rectangle 14"/>
                  <p:cNvSpPr>
                    <a:spLocks noChangeArrowheads="1"/>
                  </p:cNvSpPr>
                  <p:nvPr/>
                </p:nvSpPr>
                <p:spPr bwMode="hidden">
                  <a:xfrm>
                    <a:off x="1152" y="1680"/>
                    <a:ext cx="192" cy="48"/>
                  </a:xfrm>
                  <a:prstGeom prst="rect">
                    <a:avLst/>
                  </a:prstGeom>
                  <a:solidFill>
                    <a:schemeClr val="folHlink">
                      <a:alpha val="50000"/>
                    </a:schemeClr>
                  </a:solidFill>
                  <a:ln w="9525">
                    <a:noFill/>
                    <a:miter lim="800000"/>
                    <a:headEnd/>
                    <a:tailEnd/>
                  </a:ln>
                  <a:effectLst/>
                </p:spPr>
                <p:txBody>
                  <a:bodyPr wrap="none" anchor="ctr"/>
                  <a:lstStyle/>
                  <a:p>
                    <a:endParaRPr lang="en-US"/>
                  </a:p>
                </p:txBody>
              </p:sp>
              <p:sp>
                <p:nvSpPr>
                  <p:cNvPr id="1039" name="Rectangle 15"/>
                  <p:cNvSpPr>
                    <a:spLocks noChangeArrowheads="1"/>
                  </p:cNvSpPr>
                  <p:nvPr/>
                </p:nvSpPr>
                <p:spPr bwMode="hidden">
                  <a:xfrm>
                    <a:off x="1296" y="1728"/>
                    <a:ext cx="48" cy="240"/>
                  </a:xfrm>
                  <a:prstGeom prst="rect">
                    <a:avLst/>
                  </a:prstGeom>
                  <a:solidFill>
                    <a:schemeClr val="folHlink">
                      <a:alpha val="50000"/>
                    </a:schemeClr>
                  </a:solidFill>
                  <a:ln w="9525">
                    <a:noFill/>
                    <a:miter lim="800000"/>
                    <a:headEnd/>
                    <a:tailEnd/>
                  </a:ln>
                  <a:effectLst/>
                </p:spPr>
                <p:txBody>
                  <a:bodyPr wrap="none" anchor="ctr"/>
                  <a:lstStyle/>
                  <a:p>
                    <a:endParaRPr lang="en-US"/>
                  </a:p>
                </p:txBody>
              </p:sp>
              <p:sp>
                <p:nvSpPr>
                  <p:cNvPr id="1040" name="Rectangle 16"/>
                  <p:cNvSpPr>
                    <a:spLocks noChangeArrowheads="1"/>
                  </p:cNvSpPr>
                  <p:nvPr/>
                </p:nvSpPr>
                <p:spPr bwMode="hidden">
                  <a:xfrm>
                    <a:off x="1008" y="1920"/>
                    <a:ext cx="288" cy="48"/>
                  </a:xfrm>
                  <a:prstGeom prst="rect">
                    <a:avLst/>
                  </a:prstGeom>
                  <a:solidFill>
                    <a:schemeClr val="folHlink">
                      <a:alpha val="50000"/>
                    </a:schemeClr>
                  </a:solidFill>
                  <a:ln w="9525">
                    <a:noFill/>
                    <a:miter lim="800000"/>
                    <a:headEnd/>
                    <a:tailEnd/>
                  </a:ln>
                  <a:effectLst/>
                </p:spPr>
                <p:txBody>
                  <a:bodyPr wrap="none" anchor="ctr"/>
                  <a:lstStyle/>
                  <a:p>
                    <a:endParaRPr lang="en-US"/>
                  </a:p>
                </p:txBody>
              </p:sp>
              <p:sp>
                <p:nvSpPr>
                  <p:cNvPr id="1041" name="Rectangle 17"/>
                  <p:cNvSpPr>
                    <a:spLocks noChangeArrowheads="1"/>
                  </p:cNvSpPr>
                  <p:nvPr/>
                </p:nvSpPr>
                <p:spPr bwMode="hidden">
                  <a:xfrm>
                    <a:off x="1008" y="1584"/>
                    <a:ext cx="48" cy="336"/>
                  </a:xfrm>
                  <a:prstGeom prst="rect">
                    <a:avLst/>
                  </a:prstGeom>
                  <a:solidFill>
                    <a:schemeClr val="folHlink">
                      <a:alpha val="50000"/>
                    </a:schemeClr>
                  </a:solidFill>
                  <a:ln w="9525">
                    <a:noFill/>
                    <a:miter lim="800000"/>
                    <a:headEnd/>
                    <a:tailEnd/>
                  </a:ln>
                  <a:effectLst/>
                </p:spPr>
                <p:txBody>
                  <a:bodyPr wrap="none" anchor="ctr"/>
                  <a:lstStyle/>
                  <a:p>
                    <a:endParaRPr lang="en-US"/>
                  </a:p>
                </p:txBody>
              </p:sp>
              <p:sp>
                <p:nvSpPr>
                  <p:cNvPr id="1042" name="Rectangle 18"/>
                  <p:cNvSpPr>
                    <a:spLocks noChangeArrowheads="1"/>
                  </p:cNvSpPr>
                  <p:nvPr/>
                </p:nvSpPr>
                <p:spPr bwMode="hidden">
                  <a:xfrm>
                    <a:off x="1056" y="1584"/>
                    <a:ext cx="288" cy="48"/>
                  </a:xfrm>
                  <a:prstGeom prst="rect">
                    <a:avLst/>
                  </a:prstGeom>
                  <a:solidFill>
                    <a:schemeClr val="folHlink">
                      <a:alpha val="50000"/>
                    </a:schemeClr>
                  </a:solidFill>
                  <a:ln w="9525">
                    <a:noFill/>
                    <a:miter lim="800000"/>
                    <a:headEnd/>
                    <a:tailEnd/>
                  </a:ln>
                  <a:effectLst/>
                </p:spPr>
                <p:txBody>
                  <a:bodyPr wrap="none" anchor="ctr"/>
                  <a:lstStyle/>
                  <a:p>
                    <a:endParaRPr lang="en-US"/>
                  </a:p>
                </p:txBody>
              </p:sp>
            </p:grpSp>
            <p:grpSp>
              <p:nvGrpSpPr>
                <p:cNvPr id="1043" name="Group 19"/>
                <p:cNvGrpSpPr>
                  <a:grpSpLocks/>
                </p:cNvGrpSpPr>
                <p:nvPr/>
              </p:nvGrpSpPr>
              <p:grpSpPr bwMode="auto">
                <a:xfrm>
                  <a:off x="1200" y="1392"/>
                  <a:ext cx="168" cy="192"/>
                  <a:chOff x="1008" y="1584"/>
                  <a:chExt cx="336" cy="384"/>
                </a:xfrm>
              </p:grpSpPr>
              <p:sp>
                <p:nvSpPr>
                  <p:cNvPr id="1044" name="Rectangle 20"/>
                  <p:cNvSpPr>
                    <a:spLocks noChangeArrowheads="1"/>
                  </p:cNvSpPr>
                  <p:nvPr/>
                </p:nvSpPr>
                <p:spPr bwMode="hidden">
                  <a:xfrm>
                    <a:off x="1104" y="1824"/>
                    <a:ext cx="96" cy="48"/>
                  </a:xfrm>
                  <a:prstGeom prst="rect">
                    <a:avLst/>
                  </a:prstGeom>
                  <a:solidFill>
                    <a:schemeClr val="folHlink">
                      <a:alpha val="50000"/>
                    </a:schemeClr>
                  </a:solidFill>
                  <a:ln w="9525">
                    <a:noFill/>
                    <a:miter lim="800000"/>
                    <a:headEnd/>
                    <a:tailEnd/>
                  </a:ln>
                  <a:effectLst/>
                </p:spPr>
                <p:txBody>
                  <a:bodyPr wrap="none" anchor="ctr"/>
                  <a:lstStyle/>
                  <a:p>
                    <a:endParaRPr lang="en-US"/>
                  </a:p>
                </p:txBody>
              </p:sp>
              <p:sp>
                <p:nvSpPr>
                  <p:cNvPr id="1045" name="Rectangle 21"/>
                  <p:cNvSpPr>
                    <a:spLocks noChangeArrowheads="1"/>
                  </p:cNvSpPr>
                  <p:nvPr/>
                </p:nvSpPr>
                <p:spPr bwMode="hidden">
                  <a:xfrm>
                    <a:off x="1200" y="1776"/>
                    <a:ext cx="48" cy="96"/>
                  </a:xfrm>
                  <a:prstGeom prst="rect">
                    <a:avLst/>
                  </a:prstGeom>
                  <a:solidFill>
                    <a:schemeClr val="folHlink">
                      <a:alpha val="50000"/>
                    </a:schemeClr>
                  </a:solidFill>
                  <a:ln w="9525">
                    <a:noFill/>
                    <a:miter lim="800000"/>
                    <a:headEnd/>
                    <a:tailEnd/>
                  </a:ln>
                  <a:effectLst/>
                </p:spPr>
                <p:txBody>
                  <a:bodyPr wrap="none" anchor="ctr"/>
                  <a:lstStyle/>
                  <a:p>
                    <a:endParaRPr lang="en-US"/>
                  </a:p>
                </p:txBody>
              </p:sp>
              <p:sp>
                <p:nvSpPr>
                  <p:cNvPr id="1046" name="Rectangle 22"/>
                  <p:cNvSpPr>
                    <a:spLocks noChangeArrowheads="1"/>
                  </p:cNvSpPr>
                  <p:nvPr/>
                </p:nvSpPr>
                <p:spPr bwMode="hidden">
                  <a:xfrm>
                    <a:off x="1104" y="1680"/>
                    <a:ext cx="48" cy="144"/>
                  </a:xfrm>
                  <a:prstGeom prst="rect">
                    <a:avLst/>
                  </a:prstGeom>
                  <a:solidFill>
                    <a:schemeClr val="folHlink">
                      <a:alpha val="50000"/>
                    </a:schemeClr>
                  </a:solidFill>
                  <a:ln w="9525">
                    <a:noFill/>
                    <a:miter lim="800000"/>
                    <a:headEnd/>
                    <a:tailEnd/>
                  </a:ln>
                  <a:effectLst/>
                </p:spPr>
                <p:txBody>
                  <a:bodyPr wrap="none" anchor="ctr"/>
                  <a:lstStyle/>
                  <a:p>
                    <a:endParaRPr lang="en-US"/>
                  </a:p>
                </p:txBody>
              </p:sp>
              <p:sp>
                <p:nvSpPr>
                  <p:cNvPr id="1047" name="Rectangle 23"/>
                  <p:cNvSpPr>
                    <a:spLocks noChangeArrowheads="1"/>
                  </p:cNvSpPr>
                  <p:nvPr/>
                </p:nvSpPr>
                <p:spPr bwMode="hidden">
                  <a:xfrm>
                    <a:off x="1152" y="1680"/>
                    <a:ext cx="192" cy="48"/>
                  </a:xfrm>
                  <a:prstGeom prst="rect">
                    <a:avLst/>
                  </a:prstGeom>
                  <a:solidFill>
                    <a:schemeClr val="folHlink">
                      <a:alpha val="50000"/>
                    </a:schemeClr>
                  </a:solidFill>
                  <a:ln w="9525">
                    <a:noFill/>
                    <a:miter lim="800000"/>
                    <a:headEnd/>
                    <a:tailEnd/>
                  </a:ln>
                  <a:effectLst/>
                </p:spPr>
                <p:txBody>
                  <a:bodyPr wrap="none" anchor="ctr"/>
                  <a:lstStyle/>
                  <a:p>
                    <a:endParaRPr lang="en-US"/>
                  </a:p>
                </p:txBody>
              </p:sp>
              <p:sp>
                <p:nvSpPr>
                  <p:cNvPr id="1048" name="Rectangle 24"/>
                  <p:cNvSpPr>
                    <a:spLocks noChangeArrowheads="1"/>
                  </p:cNvSpPr>
                  <p:nvPr/>
                </p:nvSpPr>
                <p:spPr bwMode="hidden">
                  <a:xfrm>
                    <a:off x="1296" y="1728"/>
                    <a:ext cx="48" cy="240"/>
                  </a:xfrm>
                  <a:prstGeom prst="rect">
                    <a:avLst/>
                  </a:prstGeom>
                  <a:solidFill>
                    <a:schemeClr val="folHlink">
                      <a:alpha val="50000"/>
                    </a:schemeClr>
                  </a:solidFill>
                  <a:ln w="9525">
                    <a:noFill/>
                    <a:miter lim="800000"/>
                    <a:headEnd/>
                    <a:tailEnd/>
                  </a:ln>
                  <a:effectLst/>
                </p:spPr>
                <p:txBody>
                  <a:bodyPr wrap="none" anchor="ctr"/>
                  <a:lstStyle/>
                  <a:p>
                    <a:endParaRPr lang="en-US"/>
                  </a:p>
                </p:txBody>
              </p:sp>
              <p:sp>
                <p:nvSpPr>
                  <p:cNvPr id="1049" name="Rectangle 25"/>
                  <p:cNvSpPr>
                    <a:spLocks noChangeArrowheads="1"/>
                  </p:cNvSpPr>
                  <p:nvPr/>
                </p:nvSpPr>
                <p:spPr bwMode="hidden">
                  <a:xfrm>
                    <a:off x="1008" y="1920"/>
                    <a:ext cx="288" cy="48"/>
                  </a:xfrm>
                  <a:prstGeom prst="rect">
                    <a:avLst/>
                  </a:prstGeom>
                  <a:solidFill>
                    <a:schemeClr val="folHlink">
                      <a:alpha val="50000"/>
                    </a:schemeClr>
                  </a:solidFill>
                  <a:ln w="9525">
                    <a:noFill/>
                    <a:miter lim="800000"/>
                    <a:headEnd/>
                    <a:tailEnd/>
                  </a:ln>
                  <a:effectLst/>
                </p:spPr>
                <p:txBody>
                  <a:bodyPr wrap="none" anchor="ctr"/>
                  <a:lstStyle/>
                  <a:p>
                    <a:endParaRPr lang="en-US"/>
                  </a:p>
                </p:txBody>
              </p:sp>
              <p:sp>
                <p:nvSpPr>
                  <p:cNvPr id="1050" name="Rectangle 26"/>
                  <p:cNvSpPr>
                    <a:spLocks noChangeArrowheads="1"/>
                  </p:cNvSpPr>
                  <p:nvPr/>
                </p:nvSpPr>
                <p:spPr bwMode="hidden">
                  <a:xfrm>
                    <a:off x="1008" y="1584"/>
                    <a:ext cx="48" cy="336"/>
                  </a:xfrm>
                  <a:prstGeom prst="rect">
                    <a:avLst/>
                  </a:prstGeom>
                  <a:solidFill>
                    <a:schemeClr val="folHlink">
                      <a:alpha val="50000"/>
                    </a:schemeClr>
                  </a:solidFill>
                  <a:ln w="9525">
                    <a:noFill/>
                    <a:miter lim="800000"/>
                    <a:headEnd/>
                    <a:tailEnd/>
                  </a:ln>
                  <a:effectLst/>
                </p:spPr>
                <p:txBody>
                  <a:bodyPr wrap="none" anchor="ctr"/>
                  <a:lstStyle/>
                  <a:p>
                    <a:endParaRPr lang="en-US"/>
                  </a:p>
                </p:txBody>
              </p:sp>
              <p:sp>
                <p:nvSpPr>
                  <p:cNvPr id="1051" name="Rectangle 27"/>
                  <p:cNvSpPr>
                    <a:spLocks noChangeArrowheads="1"/>
                  </p:cNvSpPr>
                  <p:nvPr/>
                </p:nvSpPr>
                <p:spPr bwMode="hidden">
                  <a:xfrm>
                    <a:off x="1056" y="1584"/>
                    <a:ext cx="288" cy="48"/>
                  </a:xfrm>
                  <a:prstGeom prst="rect">
                    <a:avLst/>
                  </a:prstGeom>
                  <a:solidFill>
                    <a:schemeClr val="folHlink">
                      <a:alpha val="50000"/>
                    </a:schemeClr>
                  </a:solidFill>
                  <a:ln w="9525">
                    <a:noFill/>
                    <a:miter lim="800000"/>
                    <a:headEnd/>
                    <a:tailEnd/>
                  </a:ln>
                  <a:effectLst/>
                </p:spPr>
                <p:txBody>
                  <a:bodyPr wrap="none" anchor="ctr"/>
                  <a:lstStyle/>
                  <a:p>
                    <a:endParaRPr lang="en-US"/>
                  </a:p>
                </p:txBody>
              </p:sp>
            </p:grpSp>
            <p:grpSp>
              <p:nvGrpSpPr>
                <p:cNvPr id="1052" name="Group 28"/>
                <p:cNvGrpSpPr>
                  <a:grpSpLocks/>
                </p:cNvGrpSpPr>
                <p:nvPr/>
              </p:nvGrpSpPr>
              <p:grpSpPr bwMode="auto">
                <a:xfrm>
                  <a:off x="1824" y="144"/>
                  <a:ext cx="168" cy="192"/>
                  <a:chOff x="1008" y="1584"/>
                  <a:chExt cx="336" cy="384"/>
                </a:xfrm>
              </p:grpSpPr>
              <p:sp>
                <p:nvSpPr>
                  <p:cNvPr id="1053" name="Rectangle 29"/>
                  <p:cNvSpPr>
                    <a:spLocks noChangeArrowheads="1"/>
                  </p:cNvSpPr>
                  <p:nvPr/>
                </p:nvSpPr>
                <p:spPr bwMode="hidden">
                  <a:xfrm>
                    <a:off x="1104" y="1824"/>
                    <a:ext cx="96" cy="48"/>
                  </a:xfrm>
                  <a:prstGeom prst="rect">
                    <a:avLst/>
                  </a:prstGeom>
                  <a:solidFill>
                    <a:schemeClr val="folHlink">
                      <a:alpha val="50000"/>
                    </a:schemeClr>
                  </a:solidFill>
                  <a:ln w="9525">
                    <a:noFill/>
                    <a:miter lim="800000"/>
                    <a:headEnd/>
                    <a:tailEnd/>
                  </a:ln>
                  <a:effectLst/>
                </p:spPr>
                <p:txBody>
                  <a:bodyPr wrap="none" anchor="ctr"/>
                  <a:lstStyle/>
                  <a:p>
                    <a:endParaRPr lang="en-US"/>
                  </a:p>
                </p:txBody>
              </p:sp>
              <p:sp>
                <p:nvSpPr>
                  <p:cNvPr id="1054" name="Rectangle 30"/>
                  <p:cNvSpPr>
                    <a:spLocks noChangeArrowheads="1"/>
                  </p:cNvSpPr>
                  <p:nvPr/>
                </p:nvSpPr>
                <p:spPr bwMode="hidden">
                  <a:xfrm>
                    <a:off x="1200" y="1776"/>
                    <a:ext cx="48" cy="96"/>
                  </a:xfrm>
                  <a:prstGeom prst="rect">
                    <a:avLst/>
                  </a:prstGeom>
                  <a:solidFill>
                    <a:schemeClr val="folHlink">
                      <a:alpha val="50000"/>
                    </a:schemeClr>
                  </a:solidFill>
                  <a:ln w="9525">
                    <a:noFill/>
                    <a:miter lim="800000"/>
                    <a:headEnd/>
                    <a:tailEnd/>
                  </a:ln>
                  <a:effectLst/>
                </p:spPr>
                <p:txBody>
                  <a:bodyPr wrap="none" anchor="ctr"/>
                  <a:lstStyle/>
                  <a:p>
                    <a:endParaRPr lang="en-US"/>
                  </a:p>
                </p:txBody>
              </p:sp>
              <p:sp>
                <p:nvSpPr>
                  <p:cNvPr id="1055" name="Rectangle 31"/>
                  <p:cNvSpPr>
                    <a:spLocks noChangeArrowheads="1"/>
                  </p:cNvSpPr>
                  <p:nvPr/>
                </p:nvSpPr>
                <p:spPr bwMode="hidden">
                  <a:xfrm>
                    <a:off x="1104" y="1680"/>
                    <a:ext cx="48" cy="144"/>
                  </a:xfrm>
                  <a:prstGeom prst="rect">
                    <a:avLst/>
                  </a:prstGeom>
                  <a:solidFill>
                    <a:schemeClr val="folHlink">
                      <a:alpha val="50000"/>
                    </a:schemeClr>
                  </a:solidFill>
                  <a:ln w="9525">
                    <a:noFill/>
                    <a:miter lim="800000"/>
                    <a:headEnd/>
                    <a:tailEnd/>
                  </a:ln>
                  <a:effectLst/>
                </p:spPr>
                <p:txBody>
                  <a:bodyPr wrap="none" anchor="ctr"/>
                  <a:lstStyle/>
                  <a:p>
                    <a:endParaRPr lang="en-US"/>
                  </a:p>
                </p:txBody>
              </p:sp>
              <p:sp>
                <p:nvSpPr>
                  <p:cNvPr id="1056" name="Rectangle 32"/>
                  <p:cNvSpPr>
                    <a:spLocks noChangeArrowheads="1"/>
                  </p:cNvSpPr>
                  <p:nvPr/>
                </p:nvSpPr>
                <p:spPr bwMode="hidden">
                  <a:xfrm>
                    <a:off x="1152" y="1680"/>
                    <a:ext cx="192" cy="48"/>
                  </a:xfrm>
                  <a:prstGeom prst="rect">
                    <a:avLst/>
                  </a:prstGeom>
                  <a:solidFill>
                    <a:schemeClr val="folHlink">
                      <a:alpha val="50000"/>
                    </a:schemeClr>
                  </a:solidFill>
                  <a:ln w="9525">
                    <a:noFill/>
                    <a:miter lim="800000"/>
                    <a:headEnd/>
                    <a:tailEnd/>
                  </a:ln>
                  <a:effectLst/>
                </p:spPr>
                <p:txBody>
                  <a:bodyPr wrap="none" anchor="ctr"/>
                  <a:lstStyle/>
                  <a:p>
                    <a:endParaRPr lang="en-US"/>
                  </a:p>
                </p:txBody>
              </p:sp>
              <p:sp>
                <p:nvSpPr>
                  <p:cNvPr id="1057" name="Rectangle 33"/>
                  <p:cNvSpPr>
                    <a:spLocks noChangeArrowheads="1"/>
                  </p:cNvSpPr>
                  <p:nvPr/>
                </p:nvSpPr>
                <p:spPr bwMode="hidden">
                  <a:xfrm>
                    <a:off x="1296" y="1728"/>
                    <a:ext cx="48" cy="240"/>
                  </a:xfrm>
                  <a:prstGeom prst="rect">
                    <a:avLst/>
                  </a:prstGeom>
                  <a:solidFill>
                    <a:schemeClr val="folHlink">
                      <a:alpha val="50000"/>
                    </a:schemeClr>
                  </a:solidFill>
                  <a:ln w="9525">
                    <a:noFill/>
                    <a:miter lim="800000"/>
                    <a:headEnd/>
                    <a:tailEnd/>
                  </a:ln>
                  <a:effectLst/>
                </p:spPr>
                <p:txBody>
                  <a:bodyPr wrap="none" anchor="ctr"/>
                  <a:lstStyle/>
                  <a:p>
                    <a:endParaRPr lang="en-US"/>
                  </a:p>
                </p:txBody>
              </p:sp>
              <p:sp>
                <p:nvSpPr>
                  <p:cNvPr id="1058" name="Rectangle 34"/>
                  <p:cNvSpPr>
                    <a:spLocks noChangeArrowheads="1"/>
                  </p:cNvSpPr>
                  <p:nvPr/>
                </p:nvSpPr>
                <p:spPr bwMode="hidden">
                  <a:xfrm>
                    <a:off x="1008" y="1920"/>
                    <a:ext cx="288" cy="48"/>
                  </a:xfrm>
                  <a:prstGeom prst="rect">
                    <a:avLst/>
                  </a:prstGeom>
                  <a:solidFill>
                    <a:schemeClr val="folHlink">
                      <a:alpha val="50000"/>
                    </a:schemeClr>
                  </a:solidFill>
                  <a:ln w="9525">
                    <a:noFill/>
                    <a:miter lim="800000"/>
                    <a:headEnd/>
                    <a:tailEnd/>
                  </a:ln>
                  <a:effectLst/>
                </p:spPr>
                <p:txBody>
                  <a:bodyPr wrap="none" anchor="ctr"/>
                  <a:lstStyle/>
                  <a:p>
                    <a:endParaRPr lang="en-US"/>
                  </a:p>
                </p:txBody>
              </p:sp>
              <p:sp>
                <p:nvSpPr>
                  <p:cNvPr id="1059" name="Rectangle 35"/>
                  <p:cNvSpPr>
                    <a:spLocks noChangeArrowheads="1"/>
                  </p:cNvSpPr>
                  <p:nvPr/>
                </p:nvSpPr>
                <p:spPr bwMode="hidden">
                  <a:xfrm>
                    <a:off x="1008" y="1584"/>
                    <a:ext cx="48" cy="336"/>
                  </a:xfrm>
                  <a:prstGeom prst="rect">
                    <a:avLst/>
                  </a:prstGeom>
                  <a:solidFill>
                    <a:schemeClr val="folHlink">
                      <a:alpha val="50000"/>
                    </a:schemeClr>
                  </a:solidFill>
                  <a:ln w="9525">
                    <a:noFill/>
                    <a:miter lim="800000"/>
                    <a:headEnd/>
                    <a:tailEnd/>
                  </a:ln>
                  <a:effectLst/>
                </p:spPr>
                <p:txBody>
                  <a:bodyPr wrap="none" anchor="ctr"/>
                  <a:lstStyle/>
                  <a:p>
                    <a:endParaRPr lang="en-US"/>
                  </a:p>
                </p:txBody>
              </p:sp>
              <p:sp>
                <p:nvSpPr>
                  <p:cNvPr id="1060" name="Rectangle 36"/>
                  <p:cNvSpPr>
                    <a:spLocks noChangeArrowheads="1"/>
                  </p:cNvSpPr>
                  <p:nvPr/>
                </p:nvSpPr>
                <p:spPr bwMode="hidden">
                  <a:xfrm>
                    <a:off x="1056" y="1584"/>
                    <a:ext cx="288" cy="48"/>
                  </a:xfrm>
                  <a:prstGeom prst="rect">
                    <a:avLst/>
                  </a:prstGeom>
                  <a:solidFill>
                    <a:schemeClr val="folHlink">
                      <a:alpha val="50000"/>
                    </a:schemeClr>
                  </a:solidFill>
                  <a:ln w="9525">
                    <a:noFill/>
                    <a:miter lim="800000"/>
                    <a:headEnd/>
                    <a:tailEnd/>
                  </a:ln>
                  <a:effectLst/>
                </p:spPr>
                <p:txBody>
                  <a:bodyPr wrap="none" anchor="ctr"/>
                  <a:lstStyle/>
                  <a:p>
                    <a:endParaRPr lang="en-US"/>
                  </a:p>
                </p:txBody>
              </p:sp>
            </p:grpSp>
            <p:grpSp>
              <p:nvGrpSpPr>
                <p:cNvPr id="1061" name="Group 37"/>
                <p:cNvGrpSpPr>
                  <a:grpSpLocks/>
                </p:cNvGrpSpPr>
                <p:nvPr/>
              </p:nvGrpSpPr>
              <p:grpSpPr bwMode="auto">
                <a:xfrm>
                  <a:off x="2496" y="528"/>
                  <a:ext cx="168" cy="192"/>
                  <a:chOff x="1008" y="1584"/>
                  <a:chExt cx="336" cy="384"/>
                </a:xfrm>
              </p:grpSpPr>
              <p:sp>
                <p:nvSpPr>
                  <p:cNvPr id="1062" name="Rectangle 38"/>
                  <p:cNvSpPr>
                    <a:spLocks noChangeArrowheads="1"/>
                  </p:cNvSpPr>
                  <p:nvPr/>
                </p:nvSpPr>
                <p:spPr bwMode="hidden">
                  <a:xfrm>
                    <a:off x="1104" y="1824"/>
                    <a:ext cx="96" cy="48"/>
                  </a:xfrm>
                  <a:prstGeom prst="rect">
                    <a:avLst/>
                  </a:prstGeom>
                  <a:solidFill>
                    <a:schemeClr val="folHlink">
                      <a:alpha val="50000"/>
                    </a:schemeClr>
                  </a:solidFill>
                  <a:ln w="9525">
                    <a:noFill/>
                    <a:miter lim="800000"/>
                    <a:headEnd/>
                    <a:tailEnd/>
                  </a:ln>
                  <a:effectLst/>
                </p:spPr>
                <p:txBody>
                  <a:bodyPr wrap="none" anchor="ctr"/>
                  <a:lstStyle/>
                  <a:p>
                    <a:endParaRPr lang="en-US"/>
                  </a:p>
                </p:txBody>
              </p:sp>
              <p:sp>
                <p:nvSpPr>
                  <p:cNvPr id="1063" name="Rectangle 39"/>
                  <p:cNvSpPr>
                    <a:spLocks noChangeArrowheads="1"/>
                  </p:cNvSpPr>
                  <p:nvPr/>
                </p:nvSpPr>
                <p:spPr bwMode="hidden">
                  <a:xfrm>
                    <a:off x="1200" y="1776"/>
                    <a:ext cx="48" cy="96"/>
                  </a:xfrm>
                  <a:prstGeom prst="rect">
                    <a:avLst/>
                  </a:prstGeom>
                  <a:solidFill>
                    <a:schemeClr val="folHlink">
                      <a:alpha val="50000"/>
                    </a:schemeClr>
                  </a:solidFill>
                  <a:ln w="9525">
                    <a:noFill/>
                    <a:miter lim="800000"/>
                    <a:headEnd/>
                    <a:tailEnd/>
                  </a:ln>
                  <a:effectLst/>
                </p:spPr>
                <p:txBody>
                  <a:bodyPr wrap="none" anchor="ctr"/>
                  <a:lstStyle/>
                  <a:p>
                    <a:endParaRPr lang="en-US"/>
                  </a:p>
                </p:txBody>
              </p:sp>
              <p:sp>
                <p:nvSpPr>
                  <p:cNvPr id="1064" name="Rectangle 40"/>
                  <p:cNvSpPr>
                    <a:spLocks noChangeArrowheads="1"/>
                  </p:cNvSpPr>
                  <p:nvPr/>
                </p:nvSpPr>
                <p:spPr bwMode="hidden">
                  <a:xfrm>
                    <a:off x="1104" y="1680"/>
                    <a:ext cx="48" cy="144"/>
                  </a:xfrm>
                  <a:prstGeom prst="rect">
                    <a:avLst/>
                  </a:prstGeom>
                  <a:solidFill>
                    <a:schemeClr val="folHlink">
                      <a:alpha val="50000"/>
                    </a:schemeClr>
                  </a:solidFill>
                  <a:ln w="9525">
                    <a:noFill/>
                    <a:miter lim="800000"/>
                    <a:headEnd/>
                    <a:tailEnd/>
                  </a:ln>
                  <a:effectLst/>
                </p:spPr>
                <p:txBody>
                  <a:bodyPr wrap="none" anchor="ctr"/>
                  <a:lstStyle/>
                  <a:p>
                    <a:endParaRPr lang="en-US"/>
                  </a:p>
                </p:txBody>
              </p:sp>
              <p:sp>
                <p:nvSpPr>
                  <p:cNvPr id="1065" name="Rectangle 41"/>
                  <p:cNvSpPr>
                    <a:spLocks noChangeArrowheads="1"/>
                  </p:cNvSpPr>
                  <p:nvPr/>
                </p:nvSpPr>
                <p:spPr bwMode="hidden">
                  <a:xfrm>
                    <a:off x="1152" y="1680"/>
                    <a:ext cx="192" cy="48"/>
                  </a:xfrm>
                  <a:prstGeom prst="rect">
                    <a:avLst/>
                  </a:prstGeom>
                  <a:solidFill>
                    <a:schemeClr val="folHlink">
                      <a:alpha val="50000"/>
                    </a:schemeClr>
                  </a:solidFill>
                  <a:ln w="9525">
                    <a:noFill/>
                    <a:miter lim="800000"/>
                    <a:headEnd/>
                    <a:tailEnd/>
                  </a:ln>
                  <a:effectLst/>
                </p:spPr>
                <p:txBody>
                  <a:bodyPr wrap="none" anchor="ctr"/>
                  <a:lstStyle/>
                  <a:p>
                    <a:endParaRPr lang="en-US"/>
                  </a:p>
                </p:txBody>
              </p:sp>
              <p:sp>
                <p:nvSpPr>
                  <p:cNvPr id="1066" name="Rectangle 42"/>
                  <p:cNvSpPr>
                    <a:spLocks noChangeArrowheads="1"/>
                  </p:cNvSpPr>
                  <p:nvPr/>
                </p:nvSpPr>
                <p:spPr bwMode="hidden">
                  <a:xfrm>
                    <a:off x="1296" y="1728"/>
                    <a:ext cx="48" cy="240"/>
                  </a:xfrm>
                  <a:prstGeom prst="rect">
                    <a:avLst/>
                  </a:prstGeom>
                  <a:solidFill>
                    <a:schemeClr val="folHlink">
                      <a:alpha val="50000"/>
                    </a:schemeClr>
                  </a:solidFill>
                  <a:ln w="9525">
                    <a:noFill/>
                    <a:miter lim="800000"/>
                    <a:headEnd/>
                    <a:tailEnd/>
                  </a:ln>
                  <a:effectLst/>
                </p:spPr>
                <p:txBody>
                  <a:bodyPr wrap="none" anchor="ctr"/>
                  <a:lstStyle/>
                  <a:p>
                    <a:endParaRPr lang="en-US"/>
                  </a:p>
                </p:txBody>
              </p:sp>
              <p:sp>
                <p:nvSpPr>
                  <p:cNvPr id="1067" name="Rectangle 43"/>
                  <p:cNvSpPr>
                    <a:spLocks noChangeArrowheads="1"/>
                  </p:cNvSpPr>
                  <p:nvPr/>
                </p:nvSpPr>
                <p:spPr bwMode="hidden">
                  <a:xfrm>
                    <a:off x="1008" y="1920"/>
                    <a:ext cx="288" cy="48"/>
                  </a:xfrm>
                  <a:prstGeom prst="rect">
                    <a:avLst/>
                  </a:prstGeom>
                  <a:solidFill>
                    <a:schemeClr val="folHlink">
                      <a:alpha val="50000"/>
                    </a:schemeClr>
                  </a:solidFill>
                  <a:ln w="9525">
                    <a:noFill/>
                    <a:miter lim="800000"/>
                    <a:headEnd/>
                    <a:tailEnd/>
                  </a:ln>
                  <a:effectLst/>
                </p:spPr>
                <p:txBody>
                  <a:bodyPr wrap="none" anchor="ctr"/>
                  <a:lstStyle/>
                  <a:p>
                    <a:endParaRPr lang="en-US"/>
                  </a:p>
                </p:txBody>
              </p:sp>
              <p:sp>
                <p:nvSpPr>
                  <p:cNvPr id="1068" name="Rectangle 44"/>
                  <p:cNvSpPr>
                    <a:spLocks noChangeArrowheads="1"/>
                  </p:cNvSpPr>
                  <p:nvPr/>
                </p:nvSpPr>
                <p:spPr bwMode="hidden">
                  <a:xfrm>
                    <a:off x="1008" y="1584"/>
                    <a:ext cx="48" cy="336"/>
                  </a:xfrm>
                  <a:prstGeom prst="rect">
                    <a:avLst/>
                  </a:prstGeom>
                  <a:solidFill>
                    <a:schemeClr val="folHlink">
                      <a:alpha val="50000"/>
                    </a:schemeClr>
                  </a:solidFill>
                  <a:ln w="9525">
                    <a:noFill/>
                    <a:miter lim="800000"/>
                    <a:headEnd/>
                    <a:tailEnd/>
                  </a:ln>
                  <a:effectLst/>
                </p:spPr>
                <p:txBody>
                  <a:bodyPr wrap="none" anchor="ctr"/>
                  <a:lstStyle/>
                  <a:p>
                    <a:endParaRPr lang="en-US"/>
                  </a:p>
                </p:txBody>
              </p:sp>
              <p:sp>
                <p:nvSpPr>
                  <p:cNvPr id="1069" name="Rectangle 45"/>
                  <p:cNvSpPr>
                    <a:spLocks noChangeArrowheads="1"/>
                  </p:cNvSpPr>
                  <p:nvPr/>
                </p:nvSpPr>
                <p:spPr bwMode="hidden">
                  <a:xfrm>
                    <a:off x="1056" y="1584"/>
                    <a:ext cx="288" cy="48"/>
                  </a:xfrm>
                  <a:prstGeom prst="rect">
                    <a:avLst/>
                  </a:prstGeom>
                  <a:solidFill>
                    <a:schemeClr val="folHlink">
                      <a:alpha val="50000"/>
                    </a:schemeClr>
                  </a:solidFill>
                  <a:ln w="9525">
                    <a:noFill/>
                    <a:miter lim="800000"/>
                    <a:headEnd/>
                    <a:tailEnd/>
                  </a:ln>
                  <a:effectLst/>
                </p:spPr>
                <p:txBody>
                  <a:bodyPr wrap="none" anchor="ctr"/>
                  <a:lstStyle/>
                  <a:p>
                    <a:endParaRPr lang="en-US"/>
                  </a:p>
                </p:txBody>
              </p:sp>
            </p:grpSp>
            <p:grpSp>
              <p:nvGrpSpPr>
                <p:cNvPr id="1070" name="Group 46"/>
                <p:cNvGrpSpPr>
                  <a:grpSpLocks/>
                </p:cNvGrpSpPr>
                <p:nvPr/>
              </p:nvGrpSpPr>
              <p:grpSpPr bwMode="auto">
                <a:xfrm>
                  <a:off x="2016" y="1056"/>
                  <a:ext cx="168" cy="192"/>
                  <a:chOff x="1008" y="1584"/>
                  <a:chExt cx="336" cy="384"/>
                </a:xfrm>
              </p:grpSpPr>
              <p:sp>
                <p:nvSpPr>
                  <p:cNvPr id="1071" name="Rectangle 47"/>
                  <p:cNvSpPr>
                    <a:spLocks noChangeArrowheads="1"/>
                  </p:cNvSpPr>
                  <p:nvPr/>
                </p:nvSpPr>
                <p:spPr bwMode="hidden">
                  <a:xfrm>
                    <a:off x="1104" y="1824"/>
                    <a:ext cx="96" cy="48"/>
                  </a:xfrm>
                  <a:prstGeom prst="rect">
                    <a:avLst/>
                  </a:prstGeom>
                  <a:solidFill>
                    <a:schemeClr val="folHlink">
                      <a:alpha val="50000"/>
                    </a:schemeClr>
                  </a:solidFill>
                  <a:ln w="9525">
                    <a:noFill/>
                    <a:miter lim="800000"/>
                    <a:headEnd/>
                    <a:tailEnd/>
                  </a:ln>
                  <a:effectLst/>
                </p:spPr>
                <p:txBody>
                  <a:bodyPr wrap="none" anchor="ctr"/>
                  <a:lstStyle/>
                  <a:p>
                    <a:endParaRPr lang="en-US"/>
                  </a:p>
                </p:txBody>
              </p:sp>
              <p:sp>
                <p:nvSpPr>
                  <p:cNvPr id="1072" name="Rectangle 48"/>
                  <p:cNvSpPr>
                    <a:spLocks noChangeArrowheads="1"/>
                  </p:cNvSpPr>
                  <p:nvPr/>
                </p:nvSpPr>
                <p:spPr bwMode="hidden">
                  <a:xfrm>
                    <a:off x="1200" y="1776"/>
                    <a:ext cx="48" cy="96"/>
                  </a:xfrm>
                  <a:prstGeom prst="rect">
                    <a:avLst/>
                  </a:prstGeom>
                  <a:solidFill>
                    <a:schemeClr val="folHlink">
                      <a:alpha val="50000"/>
                    </a:schemeClr>
                  </a:solidFill>
                  <a:ln w="9525">
                    <a:noFill/>
                    <a:miter lim="800000"/>
                    <a:headEnd/>
                    <a:tailEnd/>
                  </a:ln>
                  <a:effectLst/>
                </p:spPr>
                <p:txBody>
                  <a:bodyPr wrap="none" anchor="ctr"/>
                  <a:lstStyle/>
                  <a:p>
                    <a:endParaRPr lang="en-US"/>
                  </a:p>
                </p:txBody>
              </p:sp>
              <p:sp>
                <p:nvSpPr>
                  <p:cNvPr id="1073" name="Rectangle 49"/>
                  <p:cNvSpPr>
                    <a:spLocks noChangeArrowheads="1"/>
                  </p:cNvSpPr>
                  <p:nvPr/>
                </p:nvSpPr>
                <p:spPr bwMode="hidden">
                  <a:xfrm>
                    <a:off x="1104" y="1680"/>
                    <a:ext cx="48" cy="144"/>
                  </a:xfrm>
                  <a:prstGeom prst="rect">
                    <a:avLst/>
                  </a:prstGeom>
                  <a:solidFill>
                    <a:schemeClr val="folHlink">
                      <a:alpha val="50000"/>
                    </a:schemeClr>
                  </a:solidFill>
                  <a:ln w="9525">
                    <a:noFill/>
                    <a:miter lim="800000"/>
                    <a:headEnd/>
                    <a:tailEnd/>
                  </a:ln>
                  <a:effectLst/>
                </p:spPr>
                <p:txBody>
                  <a:bodyPr wrap="none" anchor="ctr"/>
                  <a:lstStyle/>
                  <a:p>
                    <a:endParaRPr lang="en-US"/>
                  </a:p>
                </p:txBody>
              </p:sp>
              <p:sp>
                <p:nvSpPr>
                  <p:cNvPr id="1074" name="Rectangle 50"/>
                  <p:cNvSpPr>
                    <a:spLocks noChangeArrowheads="1"/>
                  </p:cNvSpPr>
                  <p:nvPr/>
                </p:nvSpPr>
                <p:spPr bwMode="hidden">
                  <a:xfrm>
                    <a:off x="1152" y="1680"/>
                    <a:ext cx="192" cy="48"/>
                  </a:xfrm>
                  <a:prstGeom prst="rect">
                    <a:avLst/>
                  </a:prstGeom>
                  <a:solidFill>
                    <a:schemeClr val="folHlink">
                      <a:alpha val="50000"/>
                    </a:schemeClr>
                  </a:solidFill>
                  <a:ln w="9525">
                    <a:noFill/>
                    <a:miter lim="800000"/>
                    <a:headEnd/>
                    <a:tailEnd/>
                  </a:ln>
                  <a:effectLst/>
                </p:spPr>
                <p:txBody>
                  <a:bodyPr wrap="none" anchor="ctr"/>
                  <a:lstStyle/>
                  <a:p>
                    <a:endParaRPr lang="en-US"/>
                  </a:p>
                </p:txBody>
              </p:sp>
              <p:sp>
                <p:nvSpPr>
                  <p:cNvPr id="1075" name="Rectangle 51"/>
                  <p:cNvSpPr>
                    <a:spLocks noChangeArrowheads="1"/>
                  </p:cNvSpPr>
                  <p:nvPr/>
                </p:nvSpPr>
                <p:spPr bwMode="hidden">
                  <a:xfrm>
                    <a:off x="1296" y="1728"/>
                    <a:ext cx="48" cy="240"/>
                  </a:xfrm>
                  <a:prstGeom prst="rect">
                    <a:avLst/>
                  </a:prstGeom>
                  <a:solidFill>
                    <a:schemeClr val="folHlink">
                      <a:alpha val="50000"/>
                    </a:schemeClr>
                  </a:solidFill>
                  <a:ln w="9525">
                    <a:noFill/>
                    <a:miter lim="800000"/>
                    <a:headEnd/>
                    <a:tailEnd/>
                  </a:ln>
                  <a:effectLst/>
                </p:spPr>
                <p:txBody>
                  <a:bodyPr wrap="none" anchor="ctr"/>
                  <a:lstStyle/>
                  <a:p>
                    <a:endParaRPr lang="en-US"/>
                  </a:p>
                </p:txBody>
              </p:sp>
              <p:sp>
                <p:nvSpPr>
                  <p:cNvPr id="1076" name="Rectangle 52"/>
                  <p:cNvSpPr>
                    <a:spLocks noChangeArrowheads="1"/>
                  </p:cNvSpPr>
                  <p:nvPr/>
                </p:nvSpPr>
                <p:spPr bwMode="hidden">
                  <a:xfrm>
                    <a:off x="1008" y="1920"/>
                    <a:ext cx="288" cy="48"/>
                  </a:xfrm>
                  <a:prstGeom prst="rect">
                    <a:avLst/>
                  </a:prstGeom>
                  <a:solidFill>
                    <a:schemeClr val="folHlink">
                      <a:alpha val="50000"/>
                    </a:schemeClr>
                  </a:solidFill>
                  <a:ln w="9525">
                    <a:noFill/>
                    <a:miter lim="800000"/>
                    <a:headEnd/>
                    <a:tailEnd/>
                  </a:ln>
                  <a:effectLst/>
                </p:spPr>
                <p:txBody>
                  <a:bodyPr wrap="none" anchor="ctr"/>
                  <a:lstStyle/>
                  <a:p>
                    <a:endParaRPr lang="en-US"/>
                  </a:p>
                </p:txBody>
              </p:sp>
              <p:sp>
                <p:nvSpPr>
                  <p:cNvPr id="1077" name="Rectangle 53"/>
                  <p:cNvSpPr>
                    <a:spLocks noChangeArrowheads="1"/>
                  </p:cNvSpPr>
                  <p:nvPr/>
                </p:nvSpPr>
                <p:spPr bwMode="hidden">
                  <a:xfrm>
                    <a:off x="1008" y="1584"/>
                    <a:ext cx="48" cy="336"/>
                  </a:xfrm>
                  <a:prstGeom prst="rect">
                    <a:avLst/>
                  </a:prstGeom>
                  <a:solidFill>
                    <a:schemeClr val="folHlink">
                      <a:alpha val="50000"/>
                    </a:schemeClr>
                  </a:solidFill>
                  <a:ln w="9525">
                    <a:noFill/>
                    <a:miter lim="800000"/>
                    <a:headEnd/>
                    <a:tailEnd/>
                  </a:ln>
                  <a:effectLst/>
                </p:spPr>
                <p:txBody>
                  <a:bodyPr wrap="none" anchor="ctr"/>
                  <a:lstStyle/>
                  <a:p>
                    <a:endParaRPr lang="en-US"/>
                  </a:p>
                </p:txBody>
              </p:sp>
              <p:sp>
                <p:nvSpPr>
                  <p:cNvPr id="1078" name="Rectangle 54"/>
                  <p:cNvSpPr>
                    <a:spLocks noChangeArrowheads="1"/>
                  </p:cNvSpPr>
                  <p:nvPr/>
                </p:nvSpPr>
                <p:spPr bwMode="hidden">
                  <a:xfrm>
                    <a:off x="1056" y="1584"/>
                    <a:ext cx="288" cy="48"/>
                  </a:xfrm>
                  <a:prstGeom prst="rect">
                    <a:avLst/>
                  </a:prstGeom>
                  <a:solidFill>
                    <a:schemeClr val="folHlink">
                      <a:alpha val="50000"/>
                    </a:schemeClr>
                  </a:solidFill>
                  <a:ln w="9525">
                    <a:noFill/>
                    <a:miter lim="800000"/>
                    <a:headEnd/>
                    <a:tailEnd/>
                  </a:ln>
                  <a:effectLst/>
                </p:spPr>
                <p:txBody>
                  <a:bodyPr wrap="none" anchor="ctr"/>
                  <a:lstStyle/>
                  <a:p>
                    <a:endParaRPr lang="en-US"/>
                  </a:p>
                </p:txBody>
              </p:sp>
            </p:grpSp>
            <p:grpSp>
              <p:nvGrpSpPr>
                <p:cNvPr id="1079" name="Group 55"/>
                <p:cNvGrpSpPr>
                  <a:grpSpLocks/>
                </p:cNvGrpSpPr>
                <p:nvPr/>
              </p:nvGrpSpPr>
              <p:grpSpPr bwMode="auto">
                <a:xfrm>
                  <a:off x="3360" y="960"/>
                  <a:ext cx="168" cy="192"/>
                  <a:chOff x="1008" y="1584"/>
                  <a:chExt cx="336" cy="384"/>
                </a:xfrm>
              </p:grpSpPr>
              <p:sp>
                <p:nvSpPr>
                  <p:cNvPr id="1080" name="Rectangle 56"/>
                  <p:cNvSpPr>
                    <a:spLocks noChangeArrowheads="1"/>
                  </p:cNvSpPr>
                  <p:nvPr/>
                </p:nvSpPr>
                <p:spPr bwMode="hidden">
                  <a:xfrm>
                    <a:off x="1104" y="1824"/>
                    <a:ext cx="96" cy="48"/>
                  </a:xfrm>
                  <a:prstGeom prst="rect">
                    <a:avLst/>
                  </a:prstGeom>
                  <a:solidFill>
                    <a:schemeClr val="folHlink">
                      <a:alpha val="50000"/>
                    </a:schemeClr>
                  </a:solidFill>
                  <a:ln w="9525">
                    <a:noFill/>
                    <a:miter lim="800000"/>
                    <a:headEnd/>
                    <a:tailEnd/>
                  </a:ln>
                  <a:effectLst/>
                </p:spPr>
                <p:txBody>
                  <a:bodyPr wrap="none" anchor="ctr"/>
                  <a:lstStyle/>
                  <a:p>
                    <a:endParaRPr lang="en-US"/>
                  </a:p>
                </p:txBody>
              </p:sp>
              <p:sp>
                <p:nvSpPr>
                  <p:cNvPr id="1081" name="Rectangle 57"/>
                  <p:cNvSpPr>
                    <a:spLocks noChangeArrowheads="1"/>
                  </p:cNvSpPr>
                  <p:nvPr/>
                </p:nvSpPr>
                <p:spPr bwMode="hidden">
                  <a:xfrm>
                    <a:off x="1200" y="1776"/>
                    <a:ext cx="48" cy="96"/>
                  </a:xfrm>
                  <a:prstGeom prst="rect">
                    <a:avLst/>
                  </a:prstGeom>
                  <a:solidFill>
                    <a:schemeClr val="folHlink">
                      <a:alpha val="50000"/>
                    </a:schemeClr>
                  </a:solidFill>
                  <a:ln w="9525">
                    <a:noFill/>
                    <a:miter lim="800000"/>
                    <a:headEnd/>
                    <a:tailEnd/>
                  </a:ln>
                  <a:effectLst/>
                </p:spPr>
                <p:txBody>
                  <a:bodyPr wrap="none" anchor="ctr"/>
                  <a:lstStyle/>
                  <a:p>
                    <a:endParaRPr lang="en-US"/>
                  </a:p>
                </p:txBody>
              </p:sp>
              <p:sp>
                <p:nvSpPr>
                  <p:cNvPr id="1082" name="Rectangle 58"/>
                  <p:cNvSpPr>
                    <a:spLocks noChangeArrowheads="1"/>
                  </p:cNvSpPr>
                  <p:nvPr/>
                </p:nvSpPr>
                <p:spPr bwMode="hidden">
                  <a:xfrm>
                    <a:off x="1104" y="1680"/>
                    <a:ext cx="48" cy="144"/>
                  </a:xfrm>
                  <a:prstGeom prst="rect">
                    <a:avLst/>
                  </a:prstGeom>
                  <a:solidFill>
                    <a:schemeClr val="folHlink">
                      <a:alpha val="50000"/>
                    </a:schemeClr>
                  </a:solidFill>
                  <a:ln w="9525">
                    <a:noFill/>
                    <a:miter lim="800000"/>
                    <a:headEnd/>
                    <a:tailEnd/>
                  </a:ln>
                  <a:effectLst/>
                </p:spPr>
                <p:txBody>
                  <a:bodyPr wrap="none" anchor="ctr"/>
                  <a:lstStyle/>
                  <a:p>
                    <a:endParaRPr lang="en-US"/>
                  </a:p>
                </p:txBody>
              </p:sp>
              <p:sp>
                <p:nvSpPr>
                  <p:cNvPr id="1083" name="Rectangle 59"/>
                  <p:cNvSpPr>
                    <a:spLocks noChangeArrowheads="1"/>
                  </p:cNvSpPr>
                  <p:nvPr/>
                </p:nvSpPr>
                <p:spPr bwMode="hidden">
                  <a:xfrm>
                    <a:off x="1152" y="1680"/>
                    <a:ext cx="192" cy="48"/>
                  </a:xfrm>
                  <a:prstGeom prst="rect">
                    <a:avLst/>
                  </a:prstGeom>
                  <a:solidFill>
                    <a:schemeClr val="folHlink">
                      <a:alpha val="50000"/>
                    </a:schemeClr>
                  </a:solidFill>
                  <a:ln w="9525">
                    <a:noFill/>
                    <a:miter lim="800000"/>
                    <a:headEnd/>
                    <a:tailEnd/>
                  </a:ln>
                  <a:effectLst/>
                </p:spPr>
                <p:txBody>
                  <a:bodyPr wrap="none" anchor="ctr"/>
                  <a:lstStyle/>
                  <a:p>
                    <a:endParaRPr lang="en-US"/>
                  </a:p>
                </p:txBody>
              </p:sp>
              <p:sp>
                <p:nvSpPr>
                  <p:cNvPr id="1084" name="Rectangle 60"/>
                  <p:cNvSpPr>
                    <a:spLocks noChangeArrowheads="1"/>
                  </p:cNvSpPr>
                  <p:nvPr/>
                </p:nvSpPr>
                <p:spPr bwMode="hidden">
                  <a:xfrm>
                    <a:off x="1296" y="1728"/>
                    <a:ext cx="48" cy="240"/>
                  </a:xfrm>
                  <a:prstGeom prst="rect">
                    <a:avLst/>
                  </a:prstGeom>
                  <a:solidFill>
                    <a:schemeClr val="folHlink">
                      <a:alpha val="50000"/>
                    </a:schemeClr>
                  </a:solidFill>
                  <a:ln w="9525">
                    <a:noFill/>
                    <a:miter lim="800000"/>
                    <a:headEnd/>
                    <a:tailEnd/>
                  </a:ln>
                  <a:effectLst/>
                </p:spPr>
                <p:txBody>
                  <a:bodyPr wrap="none" anchor="ctr"/>
                  <a:lstStyle/>
                  <a:p>
                    <a:endParaRPr lang="en-US"/>
                  </a:p>
                </p:txBody>
              </p:sp>
              <p:sp>
                <p:nvSpPr>
                  <p:cNvPr id="1085" name="Rectangle 61"/>
                  <p:cNvSpPr>
                    <a:spLocks noChangeArrowheads="1"/>
                  </p:cNvSpPr>
                  <p:nvPr/>
                </p:nvSpPr>
                <p:spPr bwMode="hidden">
                  <a:xfrm>
                    <a:off x="1008" y="1920"/>
                    <a:ext cx="288" cy="48"/>
                  </a:xfrm>
                  <a:prstGeom prst="rect">
                    <a:avLst/>
                  </a:prstGeom>
                  <a:solidFill>
                    <a:schemeClr val="folHlink">
                      <a:alpha val="50000"/>
                    </a:schemeClr>
                  </a:solidFill>
                  <a:ln w="9525">
                    <a:noFill/>
                    <a:miter lim="800000"/>
                    <a:headEnd/>
                    <a:tailEnd/>
                  </a:ln>
                  <a:effectLst/>
                </p:spPr>
                <p:txBody>
                  <a:bodyPr wrap="none" anchor="ctr"/>
                  <a:lstStyle/>
                  <a:p>
                    <a:endParaRPr lang="en-US"/>
                  </a:p>
                </p:txBody>
              </p:sp>
              <p:sp>
                <p:nvSpPr>
                  <p:cNvPr id="1086" name="Rectangle 62"/>
                  <p:cNvSpPr>
                    <a:spLocks noChangeArrowheads="1"/>
                  </p:cNvSpPr>
                  <p:nvPr/>
                </p:nvSpPr>
                <p:spPr bwMode="hidden">
                  <a:xfrm>
                    <a:off x="1008" y="1584"/>
                    <a:ext cx="48" cy="336"/>
                  </a:xfrm>
                  <a:prstGeom prst="rect">
                    <a:avLst/>
                  </a:prstGeom>
                  <a:solidFill>
                    <a:schemeClr val="folHlink">
                      <a:alpha val="50000"/>
                    </a:schemeClr>
                  </a:solidFill>
                  <a:ln w="9525">
                    <a:noFill/>
                    <a:miter lim="800000"/>
                    <a:headEnd/>
                    <a:tailEnd/>
                  </a:ln>
                  <a:effectLst/>
                </p:spPr>
                <p:txBody>
                  <a:bodyPr wrap="none" anchor="ctr"/>
                  <a:lstStyle/>
                  <a:p>
                    <a:endParaRPr lang="en-US"/>
                  </a:p>
                </p:txBody>
              </p:sp>
              <p:sp>
                <p:nvSpPr>
                  <p:cNvPr id="1087" name="Rectangle 63"/>
                  <p:cNvSpPr>
                    <a:spLocks noChangeArrowheads="1"/>
                  </p:cNvSpPr>
                  <p:nvPr/>
                </p:nvSpPr>
                <p:spPr bwMode="hidden">
                  <a:xfrm>
                    <a:off x="1056" y="1584"/>
                    <a:ext cx="288" cy="48"/>
                  </a:xfrm>
                  <a:prstGeom prst="rect">
                    <a:avLst/>
                  </a:prstGeom>
                  <a:solidFill>
                    <a:schemeClr val="folHlink">
                      <a:alpha val="50000"/>
                    </a:schemeClr>
                  </a:solidFill>
                  <a:ln w="9525">
                    <a:noFill/>
                    <a:miter lim="800000"/>
                    <a:headEnd/>
                    <a:tailEnd/>
                  </a:ln>
                  <a:effectLst/>
                </p:spPr>
                <p:txBody>
                  <a:bodyPr wrap="none" anchor="ctr"/>
                  <a:lstStyle/>
                  <a:p>
                    <a:endParaRPr lang="en-US"/>
                  </a:p>
                </p:txBody>
              </p:sp>
            </p:grpSp>
            <p:grpSp>
              <p:nvGrpSpPr>
                <p:cNvPr id="1088" name="Group 64"/>
                <p:cNvGrpSpPr>
                  <a:grpSpLocks/>
                </p:cNvGrpSpPr>
                <p:nvPr/>
              </p:nvGrpSpPr>
              <p:grpSpPr bwMode="auto">
                <a:xfrm>
                  <a:off x="2784" y="1344"/>
                  <a:ext cx="168" cy="192"/>
                  <a:chOff x="1008" y="1584"/>
                  <a:chExt cx="336" cy="384"/>
                </a:xfrm>
              </p:grpSpPr>
              <p:sp>
                <p:nvSpPr>
                  <p:cNvPr id="1089" name="Rectangle 65"/>
                  <p:cNvSpPr>
                    <a:spLocks noChangeArrowheads="1"/>
                  </p:cNvSpPr>
                  <p:nvPr/>
                </p:nvSpPr>
                <p:spPr bwMode="hidden">
                  <a:xfrm>
                    <a:off x="1104" y="1824"/>
                    <a:ext cx="96" cy="48"/>
                  </a:xfrm>
                  <a:prstGeom prst="rect">
                    <a:avLst/>
                  </a:prstGeom>
                  <a:solidFill>
                    <a:schemeClr val="folHlink">
                      <a:alpha val="50000"/>
                    </a:schemeClr>
                  </a:solidFill>
                  <a:ln w="9525">
                    <a:noFill/>
                    <a:miter lim="800000"/>
                    <a:headEnd/>
                    <a:tailEnd/>
                  </a:ln>
                  <a:effectLst/>
                </p:spPr>
                <p:txBody>
                  <a:bodyPr wrap="none" anchor="ctr"/>
                  <a:lstStyle/>
                  <a:p>
                    <a:endParaRPr lang="en-US"/>
                  </a:p>
                </p:txBody>
              </p:sp>
              <p:sp>
                <p:nvSpPr>
                  <p:cNvPr id="1090" name="Rectangle 66"/>
                  <p:cNvSpPr>
                    <a:spLocks noChangeArrowheads="1"/>
                  </p:cNvSpPr>
                  <p:nvPr/>
                </p:nvSpPr>
                <p:spPr bwMode="hidden">
                  <a:xfrm>
                    <a:off x="1200" y="1776"/>
                    <a:ext cx="48" cy="96"/>
                  </a:xfrm>
                  <a:prstGeom prst="rect">
                    <a:avLst/>
                  </a:prstGeom>
                  <a:solidFill>
                    <a:schemeClr val="folHlink">
                      <a:alpha val="50000"/>
                    </a:schemeClr>
                  </a:solidFill>
                  <a:ln w="9525">
                    <a:noFill/>
                    <a:miter lim="800000"/>
                    <a:headEnd/>
                    <a:tailEnd/>
                  </a:ln>
                  <a:effectLst/>
                </p:spPr>
                <p:txBody>
                  <a:bodyPr wrap="none" anchor="ctr"/>
                  <a:lstStyle/>
                  <a:p>
                    <a:endParaRPr lang="en-US"/>
                  </a:p>
                </p:txBody>
              </p:sp>
              <p:sp>
                <p:nvSpPr>
                  <p:cNvPr id="1091" name="Rectangle 67"/>
                  <p:cNvSpPr>
                    <a:spLocks noChangeArrowheads="1"/>
                  </p:cNvSpPr>
                  <p:nvPr/>
                </p:nvSpPr>
                <p:spPr bwMode="hidden">
                  <a:xfrm>
                    <a:off x="1104" y="1680"/>
                    <a:ext cx="48" cy="144"/>
                  </a:xfrm>
                  <a:prstGeom prst="rect">
                    <a:avLst/>
                  </a:prstGeom>
                  <a:solidFill>
                    <a:schemeClr val="folHlink">
                      <a:alpha val="50000"/>
                    </a:schemeClr>
                  </a:solidFill>
                  <a:ln w="9525">
                    <a:noFill/>
                    <a:miter lim="800000"/>
                    <a:headEnd/>
                    <a:tailEnd/>
                  </a:ln>
                  <a:effectLst/>
                </p:spPr>
                <p:txBody>
                  <a:bodyPr wrap="none" anchor="ctr"/>
                  <a:lstStyle/>
                  <a:p>
                    <a:endParaRPr lang="en-US"/>
                  </a:p>
                </p:txBody>
              </p:sp>
              <p:sp>
                <p:nvSpPr>
                  <p:cNvPr id="1092" name="Rectangle 68"/>
                  <p:cNvSpPr>
                    <a:spLocks noChangeArrowheads="1"/>
                  </p:cNvSpPr>
                  <p:nvPr/>
                </p:nvSpPr>
                <p:spPr bwMode="hidden">
                  <a:xfrm>
                    <a:off x="1152" y="1680"/>
                    <a:ext cx="192" cy="48"/>
                  </a:xfrm>
                  <a:prstGeom prst="rect">
                    <a:avLst/>
                  </a:prstGeom>
                  <a:solidFill>
                    <a:schemeClr val="folHlink">
                      <a:alpha val="50000"/>
                    </a:schemeClr>
                  </a:solidFill>
                  <a:ln w="9525">
                    <a:noFill/>
                    <a:miter lim="800000"/>
                    <a:headEnd/>
                    <a:tailEnd/>
                  </a:ln>
                  <a:effectLst/>
                </p:spPr>
                <p:txBody>
                  <a:bodyPr wrap="none" anchor="ctr"/>
                  <a:lstStyle/>
                  <a:p>
                    <a:endParaRPr lang="en-US"/>
                  </a:p>
                </p:txBody>
              </p:sp>
              <p:sp>
                <p:nvSpPr>
                  <p:cNvPr id="1093" name="Rectangle 69"/>
                  <p:cNvSpPr>
                    <a:spLocks noChangeArrowheads="1"/>
                  </p:cNvSpPr>
                  <p:nvPr/>
                </p:nvSpPr>
                <p:spPr bwMode="hidden">
                  <a:xfrm>
                    <a:off x="1296" y="1728"/>
                    <a:ext cx="48" cy="240"/>
                  </a:xfrm>
                  <a:prstGeom prst="rect">
                    <a:avLst/>
                  </a:prstGeom>
                  <a:solidFill>
                    <a:schemeClr val="folHlink">
                      <a:alpha val="50000"/>
                    </a:schemeClr>
                  </a:solidFill>
                  <a:ln w="9525">
                    <a:noFill/>
                    <a:miter lim="800000"/>
                    <a:headEnd/>
                    <a:tailEnd/>
                  </a:ln>
                  <a:effectLst/>
                </p:spPr>
                <p:txBody>
                  <a:bodyPr wrap="none" anchor="ctr"/>
                  <a:lstStyle/>
                  <a:p>
                    <a:endParaRPr lang="en-US"/>
                  </a:p>
                </p:txBody>
              </p:sp>
              <p:sp>
                <p:nvSpPr>
                  <p:cNvPr id="1094" name="Rectangle 70"/>
                  <p:cNvSpPr>
                    <a:spLocks noChangeArrowheads="1"/>
                  </p:cNvSpPr>
                  <p:nvPr/>
                </p:nvSpPr>
                <p:spPr bwMode="hidden">
                  <a:xfrm>
                    <a:off x="1008" y="1920"/>
                    <a:ext cx="288" cy="48"/>
                  </a:xfrm>
                  <a:prstGeom prst="rect">
                    <a:avLst/>
                  </a:prstGeom>
                  <a:solidFill>
                    <a:schemeClr val="folHlink">
                      <a:alpha val="50000"/>
                    </a:schemeClr>
                  </a:solidFill>
                  <a:ln w="9525">
                    <a:noFill/>
                    <a:miter lim="800000"/>
                    <a:headEnd/>
                    <a:tailEnd/>
                  </a:ln>
                  <a:effectLst/>
                </p:spPr>
                <p:txBody>
                  <a:bodyPr wrap="none" anchor="ctr"/>
                  <a:lstStyle/>
                  <a:p>
                    <a:endParaRPr lang="en-US"/>
                  </a:p>
                </p:txBody>
              </p:sp>
              <p:sp>
                <p:nvSpPr>
                  <p:cNvPr id="1095" name="Rectangle 71"/>
                  <p:cNvSpPr>
                    <a:spLocks noChangeArrowheads="1"/>
                  </p:cNvSpPr>
                  <p:nvPr/>
                </p:nvSpPr>
                <p:spPr bwMode="hidden">
                  <a:xfrm>
                    <a:off x="1008" y="1584"/>
                    <a:ext cx="48" cy="336"/>
                  </a:xfrm>
                  <a:prstGeom prst="rect">
                    <a:avLst/>
                  </a:prstGeom>
                  <a:solidFill>
                    <a:schemeClr val="folHlink">
                      <a:alpha val="50000"/>
                    </a:schemeClr>
                  </a:solidFill>
                  <a:ln w="9525">
                    <a:noFill/>
                    <a:miter lim="800000"/>
                    <a:headEnd/>
                    <a:tailEnd/>
                  </a:ln>
                  <a:effectLst/>
                </p:spPr>
                <p:txBody>
                  <a:bodyPr wrap="none" anchor="ctr"/>
                  <a:lstStyle/>
                  <a:p>
                    <a:endParaRPr lang="en-US"/>
                  </a:p>
                </p:txBody>
              </p:sp>
              <p:sp>
                <p:nvSpPr>
                  <p:cNvPr id="1096" name="Rectangle 72"/>
                  <p:cNvSpPr>
                    <a:spLocks noChangeArrowheads="1"/>
                  </p:cNvSpPr>
                  <p:nvPr/>
                </p:nvSpPr>
                <p:spPr bwMode="hidden">
                  <a:xfrm>
                    <a:off x="1056" y="1584"/>
                    <a:ext cx="288" cy="48"/>
                  </a:xfrm>
                  <a:prstGeom prst="rect">
                    <a:avLst/>
                  </a:prstGeom>
                  <a:solidFill>
                    <a:schemeClr val="folHlink">
                      <a:alpha val="50000"/>
                    </a:schemeClr>
                  </a:solidFill>
                  <a:ln w="9525">
                    <a:noFill/>
                    <a:miter lim="800000"/>
                    <a:headEnd/>
                    <a:tailEnd/>
                  </a:ln>
                  <a:effectLst/>
                </p:spPr>
                <p:txBody>
                  <a:bodyPr wrap="none" anchor="ctr"/>
                  <a:lstStyle/>
                  <a:p>
                    <a:endParaRPr lang="en-US"/>
                  </a:p>
                </p:txBody>
              </p:sp>
            </p:grpSp>
          </p:grpSp>
          <p:grpSp>
            <p:nvGrpSpPr>
              <p:cNvPr id="1097" name="Group 73"/>
              <p:cNvGrpSpPr>
                <a:grpSpLocks/>
              </p:cNvGrpSpPr>
              <p:nvPr/>
            </p:nvGrpSpPr>
            <p:grpSpPr bwMode="auto">
              <a:xfrm>
                <a:off x="240" y="1968"/>
                <a:ext cx="3288" cy="1440"/>
                <a:chOff x="240" y="144"/>
                <a:chExt cx="3288" cy="1440"/>
              </a:xfrm>
            </p:grpSpPr>
            <p:grpSp>
              <p:nvGrpSpPr>
                <p:cNvPr id="1098" name="Group 74"/>
                <p:cNvGrpSpPr>
                  <a:grpSpLocks/>
                </p:cNvGrpSpPr>
                <p:nvPr/>
              </p:nvGrpSpPr>
              <p:grpSpPr bwMode="auto">
                <a:xfrm>
                  <a:off x="864" y="720"/>
                  <a:ext cx="168" cy="192"/>
                  <a:chOff x="1008" y="1584"/>
                  <a:chExt cx="336" cy="384"/>
                </a:xfrm>
              </p:grpSpPr>
              <p:sp>
                <p:nvSpPr>
                  <p:cNvPr id="1099" name="Rectangle 75"/>
                  <p:cNvSpPr>
                    <a:spLocks noChangeArrowheads="1"/>
                  </p:cNvSpPr>
                  <p:nvPr/>
                </p:nvSpPr>
                <p:spPr bwMode="hidden">
                  <a:xfrm>
                    <a:off x="1104" y="1824"/>
                    <a:ext cx="96" cy="48"/>
                  </a:xfrm>
                  <a:prstGeom prst="rect">
                    <a:avLst/>
                  </a:prstGeom>
                  <a:solidFill>
                    <a:schemeClr val="folHlink">
                      <a:alpha val="50000"/>
                    </a:schemeClr>
                  </a:solidFill>
                  <a:ln w="9525">
                    <a:noFill/>
                    <a:miter lim="800000"/>
                    <a:headEnd/>
                    <a:tailEnd/>
                  </a:ln>
                  <a:effectLst/>
                </p:spPr>
                <p:txBody>
                  <a:bodyPr wrap="none" anchor="ctr"/>
                  <a:lstStyle/>
                  <a:p>
                    <a:endParaRPr lang="en-US"/>
                  </a:p>
                </p:txBody>
              </p:sp>
              <p:sp>
                <p:nvSpPr>
                  <p:cNvPr id="1100" name="Rectangle 76"/>
                  <p:cNvSpPr>
                    <a:spLocks noChangeArrowheads="1"/>
                  </p:cNvSpPr>
                  <p:nvPr/>
                </p:nvSpPr>
                <p:spPr bwMode="hidden">
                  <a:xfrm>
                    <a:off x="1200" y="1776"/>
                    <a:ext cx="48" cy="96"/>
                  </a:xfrm>
                  <a:prstGeom prst="rect">
                    <a:avLst/>
                  </a:prstGeom>
                  <a:solidFill>
                    <a:schemeClr val="folHlink">
                      <a:alpha val="50000"/>
                    </a:schemeClr>
                  </a:solidFill>
                  <a:ln w="9525">
                    <a:noFill/>
                    <a:miter lim="800000"/>
                    <a:headEnd/>
                    <a:tailEnd/>
                  </a:ln>
                  <a:effectLst/>
                </p:spPr>
                <p:txBody>
                  <a:bodyPr wrap="none" anchor="ctr"/>
                  <a:lstStyle/>
                  <a:p>
                    <a:endParaRPr lang="en-US"/>
                  </a:p>
                </p:txBody>
              </p:sp>
              <p:sp>
                <p:nvSpPr>
                  <p:cNvPr id="1101" name="Rectangle 77"/>
                  <p:cNvSpPr>
                    <a:spLocks noChangeArrowheads="1"/>
                  </p:cNvSpPr>
                  <p:nvPr/>
                </p:nvSpPr>
                <p:spPr bwMode="hidden">
                  <a:xfrm>
                    <a:off x="1104" y="1680"/>
                    <a:ext cx="48" cy="144"/>
                  </a:xfrm>
                  <a:prstGeom prst="rect">
                    <a:avLst/>
                  </a:prstGeom>
                  <a:solidFill>
                    <a:schemeClr val="folHlink">
                      <a:alpha val="50000"/>
                    </a:schemeClr>
                  </a:solidFill>
                  <a:ln w="9525">
                    <a:noFill/>
                    <a:miter lim="800000"/>
                    <a:headEnd/>
                    <a:tailEnd/>
                  </a:ln>
                  <a:effectLst/>
                </p:spPr>
                <p:txBody>
                  <a:bodyPr wrap="none" anchor="ctr"/>
                  <a:lstStyle/>
                  <a:p>
                    <a:endParaRPr lang="en-US"/>
                  </a:p>
                </p:txBody>
              </p:sp>
              <p:sp>
                <p:nvSpPr>
                  <p:cNvPr id="1102" name="Rectangle 78"/>
                  <p:cNvSpPr>
                    <a:spLocks noChangeArrowheads="1"/>
                  </p:cNvSpPr>
                  <p:nvPr/>
                </p:nvSpPr>
                <p:spPr bwMode="hidden">
                  <a:xfrm>
                    <a:off x="1152" y="1680"/>
                    <a:ext cx="192" cy="48"/>
                  </a:xfrm>
                  <a:prstGeom prst="rect">
                    <a:avLst/>
                  </a:prstGeom>
                  <a:solidFill>
                    <a:schemeClr val="folHlink">
                      <a:alpha val="50000"/>
                    </a:schemeClr>
                  </a:solidFill>
                  <a:ln w="9525">
                    <a:noFill/>
                    <a:miter lim="800000"/>
                    <a:headEnd/>
                    <a:tailEnd/>
                  </a:ln>
                  <a:effectLst/>
                </p:spPr>
                <p:txBody>
                  <a:bodyPr wrap="none" anchor="ctr"/>
                  <a:lstStyle/>
                  <a:p>
                    <a:endParaRPr lang="en-US"/>
                  </a:p>
                </p:txBody>
              </p:sp>
              <p:sp>
                <p:nvSpPr>
                  <p:cNvPr id="1103" name="Rectangle 79"/>
                  <p:cNvSpPr>
                    <a:spLocks noChangeArrowheads="1"/>
                  </p:cNvSpPr>
                  <p:nvPr/>
                </p:nvSpPr>
                <p:spPr bwMode="hidden">
                  <a:xfrm>
                    <a:off x="1296" y="1728"/>
                    <a:ext cx="48" cy="240"/>
                  </a:xfrm>
                  <a:prstGeom prst="rect">
                    <a:avLst/>
                  </a:prstGeom>
                  <a:solidFill>
                    <a:schemeClr val="folHlink">
                      <a:alpha val="50000"/>
                    </a:schemeClr>
                  </a:solidFill>
                  <a:ln w="9525">
                    <a:noFill/>
                    <a:miter lim="800000"/>
                    <a:headEnd/>
                    <a:tailEnd/>
                  </a:ln>
                  <a:effectLst/>
                </p:spPr>
                <p:txBody>
                  <a:bodyPr wrap="none" anchor="ctr"/>
                  <a:lstStyle/>
                  <a:p>
                    <a:endParaRPr lang="en-US"/>
                  </a:p>
                </p:txBody>
              </p:sp>
              <p:sp>
                <p:nvSpPr>
                  <p:cNvPr id="1104" name="Rectangle 80"/>
                  <p:cNvSpPr>
                    <a:spLocks noChangeArrowheads="1"/>
                  </p:cNvSpPr>
                  <p:nvPr/>
                </p:nvSpPr>
                <p:spPr bwMode="hidden">
                  <a:xfrm>
                    <a:off x="1008" y="1920"/>
                    <a:ext cx="288" cy="48"/>
                  </a:xfrm>
                  <a:prstGeom prst="rect">
                    <a:avLst/>
                  </a:prstGeom>
                  <a:solidFill>
                    <a:schemeClr val="folHlink">
                      <a:alpha val="50000"/>
                    </a:schemeClr>
                  </a:solidFill>
                  <a:ln w="9525">
                    <a:noFill/>
                    <a:miter lim="800000"/>
                    <a:headEnd/>
                    <a:tailEnd/>
                  </a:ln>
                  <a:effectLst/>
                </p:spPr>
                <p:txBody>
                  <a:bodyPr wrap="none" anchor="ctr"/>
                  <a:lstStyle/>
                  <a:p>
                    <a:endParaRPr lang="en-US"/>
                  </a:p>
                </p:txBody>
              </p:sp>
              <p:sp>
                <p:nvSpPr>
                  <p:cNvPr id="1105" name="Rectangle 81"/>
                  <p:cNvSpPr>
                    <a:spLocks noChangeArrowheads="1"/>
                  </p:cNvSpPr>
                  <p:nvPr/>
                </p:nvSpPr>
                <p:spPr bwMode="hidden">
                  <a:xfrm>
                    <a:off x="1008" y="1584"/>
                    <a:ext cx="48" cy="336"/>
                  </a:xfrm>
                  <a:prstGeom prst="rect">
                    <a:avLst/>
                  </a:prstGeom>
                  <a:solidFill>
                    <a:schemeClr val="folHlink">
                      <a:alpha val="50000"/>
                    </a:schemeClr>
                  </a:solidFill>
                  <a:ln w="9525">
                    <a:noFill/>
                    <a:miter lim="800000"/>
                    <a:headEnd/>
                    <a:tailEnd/>
                  </a:ln>
                  <a:effectLst/>
                </p:spPr>
                <p:txBody>
                  <a:bodyPr wrap="none" anchor="ctr"/>
                  <a:lstStyle/>
                  <a:p>
                    <a:endParaRPr lang="en-US"/>
                  </a:p>
                </p:txBody>
              </p:sp>
              <p:sp>
                <p:nvSpPr>
                  <p:cNvPr id="1106" name="Rectangle 82"/>
                  <p:cNvSpPr>
                    <a:spLocks noChangeArrowheads="1"/>
                  </p:cNvSpPr>
                  <p:nvPr/>
                </p:nvSpPr>
                <p:spPr bwMode="hidden">
                  <a:xfrm>
                    <a:off x="1056" y="1584"/>
                    <a:ext cx="288" cy="48"/>
                  </a:xfrm>
                  <a:prstGeom prst="rect">
                    <a:avLst/>
                  </a:prstGeom>
                  <a:solidFill>
                    <a:schemeClr val="folHlink">
                      <a:alpha val="50000"/>
                    </a:schemeClr>
                  </a:solidFill>
                  <a:ln w="9525">
                    <a:noFill/>
                    <a:miter lim="800000"/>
                    <a:headEnd/>
                    <a:tailEnd/>
                  </a:ln>
                  <a:effectLst/>
                </p:spPr>
                <p:txBody>
                  <a:bodyPr wrap="none" anchor="ctr"/>
                  <a:lstStyle/>
                  <a:p>
                    <a:endParaRPr lang="en-US"/>
                  </a:p>
                </p:txBody>
              </p:sp>
            </p:grpSp>
            <p:grpSp>
              <p:nvGrpSpPr>
                <p:cNvPr id="1107" name="Group 83"/>
                <p:cNvGrpSpPr>
                  <a:grpSpLocks/>
                </p:cNvGrpSpPr>
                <p:nvPr/>
              </p:nvGrpSpPr>
              <p:grpSpPr bwMode="auto">
                <a:xfrm>
                  <a:off x="1200" y="1392"/>
                  <a:ext cx="168" cy="192"/>
                  <a:chOff x="1008" y="1584"/>
                  <a:chExt cx="336" cy="384"/>
                </a:xfrm>
              </p:grpSpPr>
              <p:sp>
                <p:nvSpPr>
                  <p:cNvPr id="1108" name="Rectangle 84"/>
                  <p:cNvSpPr>
                    <a:spLocks noChangeArrowheads="1"/>
                  </p:cNvSpPr>
                  <p:nvPr/>
                </p:nvSpPr>
                <p:spPr bwMode="hidden">
                  <a:xfrm>
                    <a:off x="1104" y="1824"/>
                    <a:ext cx="96" cy="48"/>
                  </a:xfrm>
                  <a:prstGeom prst="rect">
                    <a:avLst/>
                  </a:prstGeom>
                  <a:solidFill>
                    <a:schemeClr val="folHlink">
                      <a:alpha val="50000"/>
                    </a:schemeClr>
                  </a:solidFill>
                  <a:ln w="9525">
                    <a:noFill/>
                    <a:miter lim="800000"/>
                    <a:headEnd/>
                    <a:tailEnd/>
                  </a:ln>
                  <a:effectLst/>
                </p:spPr>
                <p:txBody>
                  <a:bodyPr wrap="none" anchor="ctr"/>
                  <a:lstStyle/>
                  <a:p>
                    <a:endParaRPr lang="en-US"/>
                  </a:p>
                </p:txBody>
              </p:sp>
              <p:sp>
                <p:nvSpPr>
                  <p:cNvPr id="1109" name="Rectangle 85"/>
                  <p:cNvSpPr>
                    <a:spLocks noChangeArrowheads="1"/>
                  </p:cNvSpPr>
                  <p:nvPr/>
                </p:nvSpPr>
                <p:spPr bwMode="hidden">
                  <a:xfrm>
                    <a:off x="1200" y="1776"/>
                    <a:ext cx="48" cy="96"/>
                  </a:xfrm>
                  <a:prstGeom prst="rect">
                    <a:avLst/>
                  </a:prstGeom>
                  <a:solidFill>
                    <a:schemeClr val="folHlink">
                      <a:alpha val="50000"/>
                    </a:schemeClr>
                  </a:solidFill>
                  <a:ln w="9525">
                    <a:noFill/>
                    <a:miter lim="800000"/>
                    <a:headEnd/>
                    <a:tailEnd/>
                  </a:ln>
                  <a:effectLst/>
                </p:spPr>
                <p:txBody>
                  <a:bodyPr wrap="none" anchor="ctr"/>
                  <a:lstStyle/>
                  <a:p>
                    <a:endParaRPr lang="en-US"/>
                  </a:p>
                </p:txBody>
              </p:sp>
              <p:sp>
                <p:nvSpPr>
                  <p:cNvPr id="1110" name="Rectangle 86"/>
                  <p:cNvSpPr>
                    <a:spLocks noChangeArrowheads="1"/>
                  </p:cNvSpPr>
                  <p:nvPr/>
                </p:nvSpPr>
                <p:spPr bwMode="hidden">
                  <a:xfrm>
                    <a:off x="1104" y="1680"/>
                    <a:ext cx="48" cy="144"/>
                  </a:xfrm>
                  <a:prstGeom prst="rect">
                    <a:avLst/>
                  </a:prstGeom>
                  <a:solidFill>
                    <a:schemeClr val="folHlink">
                      <a:alpha val="50000"/>
                    </a:schemeClr>
                  </a:solidFill>
                  <a:ln w="9525">
                    <a:noFill/>
                    <a:miter lim="800000"/>
                    <a:headEnd/>
                    <a:tailEnd/>
                  </a:ln>
                  <a:effectLst/>
                </p:spPr>
                <p:txBody>
                  <a:bodyPr wrap="none" anchor="ctr"/>
                  <a:lstStyle/>
                  <a:p>
                    <a:endParaRPr lang="en-US"/>
                  </a:p>
                </p:txBody>
              </p:sp>
              <p:sp>
                <p:nvSpPr>
                  <p:cNvPr id="1111" name="Rectangle 87"/>
                  <p:cNvSpPr>
                    <a:spLocks noChangeArrowheads="1"/>
                  </p:cNvSpPr>
                  <p:nvPr/>
                </p:nvSpPr>
                <p:spPr bwMode="hidden">
                  <a:xfrm>
                    <a:off x="1152" y="1680"/>
                    <a:ext cx="192" cy="48"/>
                  </a:xfrm>
                  <a:prstGeom prst="rect">
                    <a:avLst/>
                  </a:prstGeom>
                  <a:solidFill>
                    <a:schemeClr val="folHlink">
                      <a:alpha val="50000"/>
                    </a:schemeClr>
                  </a:solidFill>
                  <a:ln w="9525">
                    <a:noFill/>
                    <a:miter lim="800000"/>
                    <a:headEnd/>
                    <a:tailEnd/>
                  </a:ln>
                  <a:effectLst/>
                </p:spPr>
                <p:txBody>
                  <a:bodyPr wrap="none" anchor="ctr"/>
                  <a:lstStyle/>
                  <a:p>
                    <a:endParaRPr lang="en-US"/>
                  </a:p>
                </p:txBody>
              </p:sp>
              <p:sp>
                <p:nvSpPr>
                  <p:cNvPr id="1112" name="Rectangle 88"/>
                  <p:cNvSpPr>
                    <a:spLocks noChangeArrowheads="1"/>
                  </p:cNvSpPr>
                  <p:nvPr/>
                </p:nvSpPr>
                <p:spPr bwMode="hidden">
                  <a:xfrm>
                    <a:off x="1296" y="1728"/>
                    <a:ext cx="48" cy="240"/>
                  </a:xfrm>
                  <a:prstGeom prst="rect">
                    <a:avLst/>
                  </a:prstGeom>
                  <a:solidFill>
                    <a:schemeClr val="folHlink">
                      <a:alpha val="50000"/>
                    </a:schemeClr>
                  </a:solidFill>
                  <a:ln w="9525">
                    <a:noFill/>
                    <a:miter lim="800000"/>
                    <a:headEnd/>
                    <a:tailEnd/>
                  </a:ln>
                  <a:effectLst/>
                </p:spPr>
                <p:txBody>
                  <a:bodyPr wrap="none" anchor="ctr"/>
                  <a:lstStyle/>
                  <a:p>
                    <a:endParaRPr lang="en-US"/>
                  </a:p>
                </p:txBody>
              </p:sp>
              <p:sp>
                <p:nvSpPr>
                  <p:cNvPr id="1113" name="Rectangle 89"/>
                  <p:cNvSpPr>
                    <a:spLocks noChangeArrowheads="1"/>
                  </p:cNvSpPr>
                  <p:nvPr/>
                </p:nvSpPr>
                <p:spPr bwMode="hidden">
                  <a:xfrm>
                    <a:off x="1008" y="1920"/>
                    <a:ext cx="288" cy="48"/>
                  </a:xfrm>
                  <a:prstGeom prst="rect">
                    <a:avLst/>
                  </a:prstGeom>
                  <a:solidFill>
                    <a:schemeClr val="folHlink">
                      <a:alpha val="50000"/>
                    </a:schemeClr>
                  </a:solidFill>
                  <a:ln w="9525">
                    <a:noFill/>
                    <a:miter lim="800000"/>
                    <a:headEnd/>
                    <a:tailEnd/>
                  </a:ln>
                  <a:effectLst/>
                </p:spPr>
                <p:txBody>
                  <a:bodyPr wrap="none" anchor="ctr"/>
                  <a:lstStyle/>
                  <a:p>
                    <a:endParaRPr lang="en-US"/>
                  </a:p>
                </p:txBody>
              </p:sp>
              <p:sp>
                <p:nvSpPr>
                  <p:cNvPr id="1114" name="Rectangle 90"/>
                  <p:cNvSpPr>
                    <a:spLocks noChangeArrowheads="1"/>
                  </p:cNvSpPr>
                  <p:nvPr/>
                </p:nvSpPr>
                <p:spPr bwMode="hidden">
                  <a:xfrm>
                    <a:off x="1008" y="1584"/>
                    <a:ext cx="48" cy="336"/>
                  </a:xfrm>
                  <a:prstGeom prst="rect">
                    <a:avLst/>
                  </a:prstGeom>
                  <a:solidFill>
                    <a:schemeClr val="folHlink">
                      <a:alpha val="50000"/>
                    </a:schemeClr>
                  </a:solidFill>
                  <a:ln w="9525">
                    <a:noFill/>
                    <a:miter lim="800000"/>
                    <a:headEnd/>
                    <a:tailEnd/>
                  </a:ln>
                  <a:effectLst/>
                </p:spPr>
                <p:txBody>
                  <a:bodyPr wrap="none" anchor="ctr"/>
                  <a:lstStyle/>
                  <a:p>
                    <a:endParaRPr lang="en-US"/>
                  </a:p>
                </p:txBody>
              </p:sp>
              <p:sp>
                <p:nvSpPr>
                  <p:cNvPr id="1115" name="Rectangle 91"/>
                  <p:cNvSpPr>
                    <a:spLocks noChangeArrowheads="1"/>
                  </p:cNvSpPr>
                  <p:nvPr/>
                </p:nvSpPr>
                <p:spPr bwMode="hidden">
                  <a:xfrm>
                    <a:off x="1056" y="1584"/>
                    <a:ext cx="288" cy="48"/>
                  </a:xfrm>
                  <a:prstGeom prst="rect">
                    <a:avLst/>
                  </a:prstGeom>
                  <a:solidFill>
                    <a:schemeClr val="folHlink">
                      <a:alpha val="50000"/>
                    </a:schemeClr>
                  </a:solidFill>
                  <a:ln w="9525">
                    <a:noFill/>
                    <a:miter lim="800000"/>
                    <a:headEnd/>
                    <a:tailEnd/>
                  </a:ln>
                  <a:effectLst/>
                </p:spPr>
                <p:txBody>
                  <a:bodyPr wrap="none" anchor="ctr"/>
                  <a:lstStyle/>
                  <a:p>
                    <a:endParaRPr lang="en-US"/>
                  </a:p>
                </p:txBody>
              </p:sp>
            </p:grpSp>
            <p:grpSp>
              <p:nvGrpSpPr>
                <p:cNvPr id="1116" name="Group 92"/>
                <p:cNvGrpSpPr>
                  <a:grpSpLocks/>
                </p:cNvGrpSpPr>
                <p:nvPr/>
              </p:nvGrpSpPr>
              <p:grpSpPr bwMode="auto">
                <a:xfrm>
                  <a:off x="240" y="144"/>
                  <a:ext cx="168" cy="192"/>
                  <a:chOff x="1008" y="1584"/>
                  <a:chExt cx="336" cy="384"/>
                </a:xfrm>
              </p:grpSpPr>
              <p:sp>
                <p:nvSpPr>
                  <p:cNvPr id="1117" name="Rectangle 93"/>
                  <p:cNvSpPr>
                    <a:spLocks noChangeArrowheads="1"/>
                  </p:cNvSpPr>
                  <p:nvPr/>
                </p:nvSpPr>
                <p:spPr bwMode="hidden">
                  <a:xfrm>
                    <a:off x="1104" y="1824"/>
                    <a:ext cx="96" cy="48"/>
                  </a:xfrm>
                  <a:prstGeom prst="rect">
                    <a:avLst/>
                  </a:prstGeom>
                  <a:solidFill>
                    <a:schemeClr val="folHlink">
                      <a:alpha val="50000"/>
                    </a:schemeClr>
                  </a:solidFill>
                  <a:ln w="9525">
                    <a:noFill/>
                    <a:miter lim="800000"/>
                    <a:headEnd/>
                    <a:tailEnd/>
                  </a:ln>
                  <a:effectLst/>
                </p:spPr>
                <p:txBody>
                  <a:bodyPr wrap="none" anchor="ctr"/>
                  <a:lstStyle/>
                  <a:p>
                    <a:endParaRPr lang="en-US"/>
                  </a:p>
                </p:txBody>
              </p:sp>
              <p:sp>
                <p:nvSpPr>
                  <p:cNvPr id="1118" name="Rectangle 94"/>
                  <p:cNvSpPr>
                    <a:spLocks noChangeArrowheads="1"/>
                  </p:cNvSpPr>
                  <p:nvPr/>
                </p:nvSpPr>
                <p:spPr bwMode="hidden">
                  <a:xfrm>
                    <a:off x="1200" y="1776"/>
                    <a:ext cx="48" cy="96"/>
                  </a:xfrm>
                  <a:prstGeom prst="rect">
                    <a:avLst/>
                  </a:prstGeom>
                  <a:solidFill>
                    <a:schemeClr val="folHlink">
                      <a:alpha val="50000"/>
                    </a:schemeClr>
                  </a:solidFill>
                  <a:ln w="9525">
                    <a:noFill/>
                    <a:miter lim="800000"/>
                    <a:headEnd/>
                    <a:tailEnd/>
                  </a:ln>
                  <a:effectLst/>
                </p:spPr>
                <p:txBody>
                  <a:bodyPr wrap="none" anchor="ctr"/>
                  <a:lstStyle/>
                  <a:p>
                    <a:endParaRPr lang="en-US"/>
                  </a:p>
                </p:txBody>
              </p:sp>
              <p:sp>
                <p:nvSpPr>
                  <p:cNvPr id="1119" name="Rectangle 95"/>
                  <p:cNvSpPr>
                    <a:spLocks noChangeArrowheads="1"/>
                  </p:cNvSpPr>
                  <p:nvPr/>
                </p:nvSpPr>
                <p:spPr bwMode="hidden">
                  <a:xfrm>
                    <a:off x="1104" y="1680"/>
                    <a:ext cx="48" cy="144"/>
                  </a:xfrm>
                  <a:prstGeom prst="rect">
                    <a:avLst/>
                  </a:prstGeom>
                  <a:solidFill>
                    <a:schemeClr val="folHlink">
                      <a:alpha val="50000"/>
                    </a:schemeClr>
                  </a:solidFill>
                  <a:ln w="9525">
                    <a:noFill/>
                    <a:miter lim="800000"/>
                    <a:headEnd/>
                    <a:tailEnd/>
                  </a:ln>
                  <a:effectLst/>
                </p:spPr>
                <p:txBody>
                  <a:bodyPr wrap="none" anchor="ctr"/>
                  <a:lstStyle/>
                  <a:p>
                    <a:endParaRPr lang="en-US"/>
                  </a:p>
                </p:txBody>
              </p:sp>
              <p:sp>
                <p:nvSpPr>
                  <p:cNvPr id="1120" name="Rectangle 96"/>
                  <p:cNvSpPr>
                    <a:spLocks noChangeArrowheads="1"/>
                  </p:cNvSpPr>
                  <p:nvPr/>
                </p:nvSpPr>
                <p:spPr bwMode="hidden">
                  <a:xfrm>
                    <a:off x="1152" y="1680"/>
                    <a:ext cx="192" cy="48"/>
                  </a:xfrm>
                  <a:prstGeom prst="rect">
                    <a:avLst/>
                  </a:prstGeom>
                  <a:solidFill>
                    <a:schemeClr val="folHlink">
                      <a:alpha val="50000"/>
                    </a:schemeClr>
                  </a:solidFill>
                  <a:ln w="9525">
                    <a:noFill/>
                    <a:miter lim="800000"/>
                    <a:headEnd/>
                    <a:tailEnd/>
                  </a:ln>
                  <a:effectLst/>
                </p:spPr>
                <p:txBody>
                  <a:bodyPr wrap="none" anchor="ctr"/>
                  <a:lstStyle/>
                  <a:p>
                    <a:endParaRPr lang="en-US"/>
                  </a:p>
                </p:txBody>
              </p:sp>
              <p:sp>
                <p:nvSpPr>
                  <p:cNvPr id="1121" name="Rectangle 97"/>
                  <p:cNvSpPr>
                    <a:spLocks noChangeArrowheads="1"/>
                  </p:cNvSpPr>
                  <p:nvPr/>
                </p:nvSpPr>
                <p:spPr bwMode="hidden">
                  <a:xfrm>
                    <a:off x="1296" y="1728"/>
                    <a:ext cx="48" cy="240"/>
                  </a:xfrm>
                  <a:prstGeom prst="rect">
                    <a:avLst/>
                  </a:prstGeom>
                  <a:solidFill>
                    <a:schemeClr val="folHlink">
                      <a:alpha val="50000"/>
                    </a:schemeClr>
                  </a:solidFill>
                  <a:ln w="9525">
                    <a:noFill/>
                    <a:miter lim="800000"/>
                    <a:headEnd/>
                    <a:tailEnd/>
                  </a:ln>
                  <a:effectLst/>
                </p:spPr>
                <p:txBody>
                  <a:bodyPr wrap="none" anchor="ctr"/>
                  <a:lstStyle/>
                  <a:p>
                    <a:endParaRPr lang="en-US"/>
                  </a:p>
                </p:txBody>
              </p:sp>
              <p:sp>
                <p:nvSpPr>
                  <p:cNvPr id="1122" name="Rectangle 98"/>
                  <p:cNvSpPr>
                    <a:spLocks noChangeArrowheads="1"/>
                  </p:cNvSpPr>
                  <p:nvPr/>
                </p:nvSpPr>
                <p:spPr bwMode="hidden">
                  <a:xfrm>
                    <a:off x="1008" y="1920"/>
                    <a:ext cx="288" cy="48"/>
                  </a:xfrm>
                  <a:prstGeom prst="rect">
                    <a:avLst/>
                  </a:prstGeom>
                  <a:solidFill>
                    <a:schemeClr val="folHlink">
                      <a:alpha val="50000"/>
                    </a:schemeClr>
                  </a:solidFill>
                  <a:ln w="9525">
                    <a:noFill/>
                    <a:miter lim="800000"/>
                    <a:headEnd/>
                    <a:tailEnd/>
                  </a:ln>
                  <a:effectLst/>
                </p:spPr>
                <p:txBody>
                  <a:bodyPr wrap="none" anchor="ctr"/>
                  <a:lstStyle/>
                  <a:p>
                    <a:endParaRPr lang="en-US"/>
                  </a:p>
                </p:txBody>
              </p:sp>
              <p:sp>
                <p:nvSpPr>
                  <p:cNvPr id="1123" name="Rectangle 99"/>
                  <p:cNvSpPr>
                    <a:spLocks noChangeArrowheads="1"/>
                  </p:cNvSpPr>
                  <p:nvPr/>
                </p:nvSpPr>
                <p:spPr bwMode="hidden">
                  <a:xfrm>
                    <a:off x="1008" y="1584"/>
                    <a:ext cx="48" cy="336"/>
                  </a:xfrm>
                  <a:prstGeom prst="rect">
                    <a:avLst/>
                  </a:prstGeom>
                  <a:solidFill>
                    <a:schemeClr val="folHlink">
                      <a:alpha val="50000"/>
                    </a:schemeClr>
                  </a:solidFill>
                  <a:ln w="9525">
                    <a:noFill/>
                    <a:miter lim="800000"/>
                    <a:headEnd/>
                    <a:tailEnd/>
                  </a:ln>
                  <a:effectLst/>
                </p:spPr>
                <p:txBody>
                  <a:bodyPr wrap="none" anchor="ctr"/>
                  <a:lstStyle/>
                  <a:p>
                    <a:endParaRPr lang="en-US"/>
                  </a:p>
                </p:txBody>
              </p:sp>
              <p:sp>
                <p:nvSpPr>
                  <p:cNvPr id="1124" name="Rectangle 100"/>
                  <p:cNvSpPr>
                    <a:spLocks noChangeArrowheads="1"/>
                  </p:cNvSpPr>
                  <p:nvPr/>
                </p:nvSpPr>
                <p:spPr bwMode="hidden">
                  <a:xfrm>
                    <a:off x="1056" y="1584"/>
                    <a:ext cx="288" cy="48"/>
                  </a:xfrm>
                  <a:prstGeom prst="rect">
                    <a:avLst/>
                  </a:prstGeom>
                  <a:solidFill>
                    <a:schemeClr val="folHlink">
                      <a:alpha val="50000"/>
                    </a:schemeClr>
                  </a:solidFill>
                  <a:ln w="9525">
                    <a:noFill/>
                    <a:miter lim="800000"/>
                    <a:headEnd/>
                    <a:tailEnd/>
                  </a:ln>
                  <a:effectLst/>
                </p:spPr>
                <p:txBody>
                  <a:bodyPr wrap="none" anchor="ctr"/>
                  <a:lstStyle/>
                  <a:p>
                    <a:endParaRPr lang="en-US"/>
                  </a:p>
                </p:txBody>
              </p:sp>
            </p:grpSp>
            <p:grpSp>
              <p:nvGrpSpPr>
                <p:cNvPr id="1125" name="Group 101"/>
                <p:cNvGrpSpPr>
                  <a:grpSpLocks/>
                </p:cNvGrpSpPr>
                <p:nvPr/>
              </p:nvGrpSpPr>
              <p:grpSpPr bwMode="auto">
                <a:xfrm>
                  <a:off x="1824" y="144"/>
                  <a:ext cx="168" cy="192"/>
                  <a:chOff x="1008" y="1584"/>
                  <a:chExt cx="336" cy="384"/>
                </a:xfrm>
              </p:grpSpPr>
              <p:sp>
                <p:nvSpPr>
                  <p:cNvPr id="1126" name="Rectangle 102"/>
                  <p:cNvSpPr>
                    <a:spLocks noChangeArrowheads="1"/>
                  </p:cNvSpPr>
                  <p:nvPr/>
                </p:nvSpPr>
                <p:spPr bwMode="hidden">
                  <a:xfrm>
                    <a:off x="1104" y="1824"/>
                    <a:ext cx="96" cy="48"/>
                  </a:xfrm>
                  <a:prstGeom prst="rect">
                    <a:avLst/>
                  </a:prstGeom>
                  <a:solidFill>
                    <a:schemeClr val="folHlink">
                      <a:alpha val="50000"/>
                    </a:schemeClr>
                  </a:solidFill>
                  <a:ln w="9525">
                    <a:noFill/>
                    <a:miter lim="800000"/>
                    <a:headEnd/>
                    <a:tailEnd/>
                  </a:ln>
                  <a:effectLst/>
                </p:spPr>
                <p:txBody>
                  <a:bodyPr wrap="none" anchor="ctr"/>
                  <a:lstStyle/>
                  <a:p>
                    <a:endParaRPr lang="en-US"/>
                  </a:p>
                </p:txBody>
              </p:sp>
              <p:sp>
                <p:nvSpPr>
                  <p:cNvPr id="1127" name="Rectangle 103"/>
                  <p:cNvSpPr>
                    <a:spLocks noChangeArrowheads="1"/>
                  </p:cNvSpPr>
                  <p:nvPr/>
                </p:nvSpPr>
                <p:spPr bwMode="hidden">
                  <a:xfrm>
                    <a:off x="1200" y="1776"/>
                    <a:ext cx="48" cy="96"/>
                  </a:xfrm>
                  <a:prstGeom prst="rect">
                    <a:avLst/>
                  </a:prstGeom>
                  <a:solidFill>
                    <a:schemeClr val="folHlink">
                      <a:alpha val="50000"/>
                    </a:schemeClr>
                  </a:solidFill>
                  <a:ln w="9525">
                    <a:noFill/>
                    <a:miter lim="800000"/>
                    <a:headEnd/>
                    <a:tailEnd/>
                  </a:ln>
                  <a:effectLst/>
                </p:spPr>
                <p:txBody>
                  <a:bodyPr wrap="none" anchor="ctr"/>
                  <a:lstStyle/>
                  <a:p>
                    <a:endParaRPr lang="en-US"/>
                  </a:p>
                </p:txBody>
              </p:sp>
              <p:sp>
                <p:nvSpPr>
                  <p:cNvPr id="1128" name="Rectangle 104"/>
                  <p:cNvSpPr>
                    <a:spLocks noChangeArrowheads="1"/>
                  </p:cNvSpPr>
                  <p:nvPr/>
                </p:nvSpPr>
                <p:spPr bwMode="hidden">
                  <a:xfrm>
                    <a:off x="1104" y="1680"/>
                    <a:ext cx="48" cy="144"/>
                  </a:xfrm>
                  <a:prstGeom prst="rect">
                    <a:avLst/>
                  </a:prstGeom>
                  <a:solidFill>
                    <a:schemeClr val="folHlink">
                      <a:alpha val="50000"/>
                    </a:schemeClr>
                  </a:solidFill>
                  <a:ln w="9525">
                    <a:noFill/>
                    <a:miter lim="800000"/>
                    <a:headEnd/>
                    <a:tailEnd/>
                  </a:ln>
                  <a:effectLst/>
                </p:spPr>
                <p:txBody>
                  <a:bodyPr wrap="none" anchor="ctr"/>
                  <a:lstStyle/>
                  <a:p>
                    <a:endParaRPr lang="en-US"/>
                  </a:p>
                </p:txBody>
              </p:sp>
              <p:sp>
                <p:nvSpPr>
                  <p:cNvPr id="1129" name="Rectangle 105"/>
                  <p:cNvSpPr>
                    <a:spLocks noChangeArrowheads="1"/>
                  </p:cNvSpPr>
                  <p:nvPr/>
                </p:nvSpPr>
                <p:spPr bwMode="hidden">
                  <a:xfrm>
                    <a:off x="1152" y="1680"/>
                    <a:ext cx="192" cy="48"/>
                  </a:xfrm>
                  <a:prstGeom prst="rect">
                    <a:avLst/>
                  </a:prstGeom>
                  <a:solidFill>
                    <a:schemeClr val="folHlink">
                      <a:alpha val="50000"/>
                    </a:schemeClr>
                  </a:solidFill>
                  <a:ln w="9525">
                    <a:noFill/>
                    <a:miter lim="800000"/>
                    <a:headEnd/>
                    <a:tailEnd/>
                  </a:ln>
                  <a:effectLst/>
                </p:spPr>
                <p:txBody>
                  <a:bodyPr wrap="none" anchor="ctr"/>
                  <a:lstStyle/>
                  <a:p>
                    <a:endParaRPr lang="en-US"/>
                  </a:p>
                </p:txBody>
              </p:sp>
              <p:sp>
                <p:nvSpPr>
                  <p:cNvPr id="1130" name="Rectangle 106"/>
                  <p:cNvSpPr>
                    <a:spLocks noChangeArrowheads="1"/>
                  </p:cNvSpPr>
                  <p:nvPr/>
                </p:nvSpPr>
                <p:spPr bwMode="hidden">
                  <a:xfrm>
                    <a:off x="1296" y="1728"/>
                    <a:ext cx="48" cy="240"/>
                  </a:xfrm>
                  <a:prstGeom prst="rect">
                    <a:avLst/>
                  </a:prstGeom>
                  <a:solidFill>
                    <a:schemeClr val="folHlink">
                      <a:alpha val="50000"/>
                    </a:schemeClr>
                  </a:solidFill>
                  <a:ln w="9525">
                    <a:noFill/>
                    <a:miter lim="800000"/>
                    <a:headEnd/>
                    <a:tailEnd/>
                  </a:ln>
                  <a:effectLst/>
                </p:spPr>
                <p:txBody>
                  <a:bodyPr wrap="none" anchor="ctr"/>
                  <a:lstStyle/>
                  <a:p>
                    <a:endParaRPr lang="en-US"/>
                  </a:p>
                </p:txBody>
              </p:sp>
              <p:sp>
                <p:nvSpPr>
                  <p:cNvPr id="1131" name="Rectangle 107"/>
                  <p:cNvSpPr>
                    <a:spLocks noChangeArrowheads="1"/>
                  </p:cNvSpPr>
                  <p:nvPr/>
                </p:nvSpPr>
                <p:spPr bwMode="hidden">
                  <a:xfrm>
                    <a:off x="1008" y="1920"/>
                    <a:ext cx="288" cy="48"/>
                  </a:xfrm>
                  <a:prstGeom prst="rect">
                    <a:avLst/>
                  </a:prstGeom>
                  <a:solidFill>
                    <a:schemeClr val="folHlink">
                      <a:alpha val="50000"/>
                    </a:schemeClr>
                  </a:solidFill>
                  <a:ln w="9525">
                    <a:noFill/>
                    <a:miter lim="800000"/>
                    <a:headEnd/>
                    <a:tailEnd/>
                  </a:ln>
                  <a:effectLst/>
                </p:spPr>
                <p:txBody>
                  <a:bodyPr wrap="none" anchor="ctr"/>
                  <a:lstStyle/>
                  <a:p>
                    <a:endParaRPr lang="en-US"/>
                  </a:p>
                </p:txBody>
              </p:sp>
              <p:sp>
                <p:nvSpPr>
                  <p:cNvPr id="1132" name="Rectangle 108"/>
                  <p:cNvSpPr>
                    <a:spLocks noChangeArrowheads="1"/>
                  </p:cNvSpPr>
                  <p:nvPr/>
                </p:nvSpPr>
                <p:spPr bwMode="hidden">
                  <a:xfrm>
                    <a:off x="1008" y="1584"/>
                    <a:ext cx="48" cy="336"/>
                  </a:xfrm>
                  <a:prstGeom prst="rect">
                    <a:avLst/>
                  </a:prstGeom>
                  <a:solidFill>
                    <a:schemeClr val="folHlink">
                      <a:alpha val="50000"/>
                    </a:schemeClr>
                  </a:solidFill>
                  <a:ln w="9525">
                    <a:noFill/>
                    <a:miter lim="800000"/>
                    <a:headEnd/>
                    <a:tailEnd/>
                  </a:ln>
                  <a:effectLst/>
                </p:spPr>
                <p:txBody>
                  <a:bodyPr wrap="none" anchor="ctr"/>
                  <a:lstStyle/>
                  <a:p>
                    <a:endParaRPr lang="en-US"/>
                  </a:p>
                </p:txBody>
              </p:sp>
              <p:sp>
                <p:nvSpPr>
                  <p:cNvPr id="1133" name="Rectangle 109"/>
                  <p:cNvSpPr>
                    <a:spLocks noChangeArrowheads="1"/>
                  </p:cNvSpPr>
                  <p:nvPr/>
                </p:nvSpPr>
                <p:spPr bwMode="hidden">
                  <a:xfrm>
                    <a:off x="1056" y="1584"/>
                    <a:ext cx="288" cy="48"/>
                  </a:xfrm>
                  <a:prstGeom prst="rect">
                    <a:avLst/>
                  </a:prstGeom>
                  <a:solidFill>
                    <a:schemeClr val="folHlink">
                      <a:alpha val="50000"/>
                    </a:schemeClr>
                  </a:solidFill>
                  <a:ln w="9525">
                    <a:noFill/>
                    <a:miter lim="800000"/>
                    <a:headEnd/>
                    <a:tailEnd/>
                  </a:ln>
                  <a:effectLst/>
                </p:spPr>
                <p:txBody>
                  <a:bodyPr wrap="none" anchor="ctr"/>
                  <a:lstStyle/>
                  <a:p>
                    <a:endParaRPr lang="en-US"/>
                  </a:p>
                </p:txBody>
              </p:sp>
            </p:grpSp>
            <p:grpSp>
              <p:nvGrpSpPr>
                <p:cNvPr id="1134" name="Group 110"/>
                <p:cNvGrpSpPr>
                  <a:grpSpLocks/>
                </p:cNvGrpSpPr>
                <p:nvPr/>
              </p:nvGrpSpPr>
              <p:grpSpPr bwMode="auto">
                <a:xfrm>
                  <a:off x="2496" y="528"/>
                  <a:ext cx="168" cy="192"/>
                  <a:chOff x="1008" y="1584"/>
                  <a:chExt cx="336" cy="384"/>
                </a:xfrm>
              </p:grpSpPr>
              <p:sp>
                <p:nvSpPr>
                  <p:cNvPr id="1135" name="Rectangle 111"/>
                  <p:cNvSpPr>
                    <a:spLocks noChangeArrowheads="1"/>
                  </p:cNvSpPr>
                  <p:nvPr/>
                </p:nvSpPr>
                <p:spPr bwMode="hidden">
                  <a:xfrm>
                    <a:off x="1104" y="1824"/>
                    <a:ext cx="96" cy="48"/>
                  </a:xfrm>
                  <a:prstGeom prst="rect">
                    <a:avLst/>
                  </a:prstGeom>
                  <a:solidFill>
                    <a:schemeClr val="folHlink">
                      <a:alpha val="50000"/>
                    </a:schemeClr>
                  </a:solidFill>
                  <a:ln w="9525">
                    <a:noFill/>
                    <a:miter lim="800000"/>
                    <a:headEnd/>
                    <a:tailEnd/>
                  </a:ln>
                  <a:effectLst/>
                </p:spPr>
                <p:txBody>
                  <a:bodyPr wrap="none" anchor="ctr"/>
                  <a:lstStyle/>
                  <a:p>
                    <a:endParaRPr lang="en-US"/>
                  </a:p>
                </p:txBody>
              </p:sp>
              <p:sp>
                <p:nvSpPr>
                  <p:cNvPr id="1136" name="Rectangle 112"/>
                  <p:cNvSpPr>
                    <a:spLocks noChangeArrowheads="1"/>
                  </p:cNvSpPr>
                  <p:nvPr/>
                </p:nvSpPr>
                <p:spPr bwMode="hidden">
                  <a:xfrm>
                    <a:off x="1200" y="1776"/>
                    <a:ext cx="48" cy="96"/>
                  </a:xfrm>
                  <a:prstGeom prst="rect">
                    <a:avLst/>
                  </a:prstGeom>
                  <a:solidFill>
                    <a:schemeClr val="folHlink">
                      <a:alpha val="50000"/>
                    </a:schemeClr>
                  </a:solidFill>
                  <a:ln w="9525">
                    <a:noFill/>
                    <a:miter lim="800000"/>
                    <a:headEnd/>
                    <a:tailEnd/>
                  </a:ln>
                  <a:effectLst/>
                </p:spPr>
                <p:txBody>
                  <a:bodyPr wrap="none" anchor="ctr"/>
                  <a:lstStyle/>
                  <a:p>
                    <a:endParaRPr lang="en-US"/>
                  </a:p>
                </p:txBody>
              </p:sp>
              <p:sp>
                <p:nvSpPr>
                  <p:cNvPr id="1137" name="Rectangle 113"/>
                  <p:cNvSpPr>
                    <a:spLocks noChangeArrowheads="1"/>
                  </p:cNvSpPr>
                  <p:nvPr/>
                </p:nvSpPr>
                <p:spPr bwMode="hidden">
                  <a:xfrm>
                    <a:off x="1104" y="1680"/>
                    <a:ext cx="48" cy="144"/>
                  </a:xfrm>
                  <a:prstGeom prst="rect">
                    <a:avLst/>
                  </a:prstGeom>
                  <a:solidFill>
                    <a:schemeClr val="folHlink">
                      <a:alpha val="50000"/>
                    </a:schemeClr>
                  </a:solidFill>
                  <a:ln w="9525">
                    <a:noFill/>
                    <a:miter lim="800000"/>
                    <a:headEnd/>
                    <a:tailEnd/>
                  </a:ln>
                  <a:effectLst/>
                </p:spPr>
                <p:txBody>
                  <a:bodyPr wrap="none" anchor="ctr"/>
                  <a:lstStyle/>
                  <a:p>
                    <a:endParaRPr lang="en-US"/>
                  </a:p>
                </p:txBody>
              </p:sp>
              <p:sp>
                <p:nvSpPr>
                  <p:cNvPr id="1138" name="Rectangle 114"/>
                  <p:cNvSpPr>
                    <a:spLocks noChangeArrowheads="1"/>
                  </p:cNvSpPr>
                  <p:nvPr/>
                </p:nvSpPr>
                <p:spPr bwMode="hidden">
                  <a:xfrm>
                    <a:off x="1152" y="1680"/>
                    <a:ext cx="192" cy="48"/>
                  </a:xfrm>
                  <a:prstGeom prst="rect">
                    <a:avLst/>
                  </a:prstGeom>
                  <a:solidFill>
                    <a:schemeClr val="folHlink">
                      <a:alpha val="50000"/>
                    </a:schemeClr>
                  </a:solidFill>
                  <a:ln w="9525">
                    <a:noFill/>
                    <a:miter lim="800000"/>
                    <a:headEnd/>
                    <a:tailEnd/>
                  </a:ln>
                  <a:effectLst/>
                </p:spPr>
                <p:txBody>
                  <a:bodyPr wrap="none" anchor="ctr"/>
                  <a:lstStyle/>
                  <a:p>
                    <a:endParaRPr lang="en-US"/>
                  </a:p>
                </p:txBody>
              </p:sp>
              <p:sp>
                <p:nvSpPr>
                  <p:cNvPr id="1139" name="Rectangle 115"/>
                  <p:cNvSpPr>
                    <a:spLocks noChangeArrowheads="1"/>
                  </p:cNvSpPr>
                  <p:nvPr/>
                </p:nvSpPr>
                <p:spPr bwMode="hidden">
                  <a:xfrm>
                    <a:off x="1296" y="1728"/>
                    <a:ext cx="48" cy="240"/>
                  </a:xfrm>
                  <a:prstGeom prst="rect">
                    <a:avLst/>
                  </a:prstGeom>
                  <a:solidFill>
                    <a:schemeClr val="folHlink">
                      <a:alpha val="50000"/>
                    </a:schemeClr>
                  </a:solidFill>
                  <a:ln w="9525">
                    <a:noFill/>
                    <a:miter lim="800000"/>
                    <a:headEnd/>
                    <a:tailEnd/>
                  </a:ln>
                  <a:effectLst/>
                </p:spPr>
                <p:txBody>
                  <a:bodyPr wrap="none" anchor="ctr"/>
                  <a:lstStyle/>
                  <a:p>
                    <a:endParaRPr lang="en-US"/>
                  </a:p>
                </p:txBody>
              </p:sp>
              <p:sp>
                <p:nvSpPr>
                  <p:cNvPr id="1140" name="Rectangle 116"/>
                  <p:cNvSpPr>
                    <a:spLocks noChangeArrowheads="1"/>
                  </p:cNvSpPr>
                  <p:nvPr/>
                </p:nvSpPr>
                <p:spPr bwMode="hidden">
                  <a:xfrm>
                    <a:off x="1008" y="1920"/>
                    <a:ext cx="288" cy="48"/>
                  </a:xfrm>
                  <a:prstGeom prst="rect">
                    <a:avLst/>
                  </a:prstGeom>
                  <a:solidFill>
                    <a:schemeClr val="folHlink">
                      <a:alpha val="50000"/>
                    </a:schemeClr>
                  </a:solidFill>
                  <a:ln w="9525">
                    <a:noFill/>
                    <a:miter lim="800000"/>
                    <a:headEnd/>
                    <a:tailEnd/>
                  </a:ln>
                  <a:effectLst/>
                </p:spPr>
                <p:txBody>
                  <a:bodyPr wrap="none" anchor="ctr"/>
                  <a:lstStyle/>
                  <a:p>
                    <a:endParaRPr lang="en-US"/>
                  </a:p>
                </p:txBody>
              </p:sp>
              <p:sp>
                <p:nvSpPr>
                  <p:cNvPr id="1141" name="Rectangle 117"/>
                  <p:cNvSpPr>
                    <a:spLocks noChangeArrowheads="1"/>
                  </p:cNvSpPr>
                  <p:nvPr/>
                </p:nvSpPr>
                <p:spPr bwMode="hidden">
                  <a:xfrm>
                    <a:off x="1008" y="1584"/>
                    <a:ext cx="48" cy="336"/>
                  </a:xfrm>
                  <a:prstGeom prst="rect">
                    <a:avLst/>
                  </a:prstGeom>
                  <a:solidFill>
                    <a:schemeClr val="folHlink">
                      <a:alpha val="50000"/>
                    </a:schemeClr>
                  </a:solidFill>
                  <a:ln w="9525">
                    <a:noFill/>
                    <a:miter lim="800000"/>
                    <a:headEnd/>
                    <a:tailEnd/>
                  </a:ln>
                  <a:effectLst/>
                </p:spPr>
                <p:txBody>
                  <a:bodyPr wrap="none" anchor="ctr"/>
                  <a:lstStyle/>
                  <a:p>
                    <a:endParaRPr lang="en-US"/>
                  </a:p>
                </p:txBody>
              </p:sp>
              <p:sp>
                <p:nvSpPr>
                  <p:cNvPr id="1142" name="Rectangle 118"/>
                  <p:cNvSpPr>
                    <a:spLocks noChangeArrowheads="1"/>
                  </p:cNvSpPr>
                  <p:nvPr/>
                </p:nvSpPr>
                <p:spPr bwMode="hidden">
                  <a:xfrm>
                    <a:off x="1056" y="1584"/>
                    <a:ext cx="288" cy="48"/>
                  </a:xfrm>
                  <a:prstGeom prst="rect">
                    <a:avLst/>
                  </a:prstGeom>
                  <a:solidFill>
                    <a:schemeClr val="folHlink">
                      <a:alpha val="50000"/>
                    </a:schemeClr>
                  </a:solidFill>
                  <a:ln w="9525">
                    <a:noFill/>
                    <a:miter lim="800000"/>
                    <a:headEnd/>
                    <a:tailEnd/>
                  </a:ln>
                  <a:effectLst/>
                </p:spPr>
                <p:txBody>
                  <a:bodyPr wrap="none" anchor="ctr"/>
                  <a:lstStyle/>
                  <a:p>
                    <a:endParaRPr lang="en-US"/>
                  </a:p>
                </p:txBody>
              </p:sp>
            </p:grpSp>
            <p:grpSp>
              <p:nvGrpSpPr>
                <p:cNvPr id="1143" name="Group 119"/>
                <p:cNvGrpSpPr>
                  <a:grpSpLocks/>
                </p:cNvGrpSpPr>
                <p:nvPr/>
              </p:nvGrpSpPr>
              <p:grpSpPr bwMode="auto">
                <a:xfrm>
                  <a:off x="2016" y="1056"/>
                  <a:ext cx="168" cy="192"/>
                  <a:chOff x="1008" y="1584"/>
                  <a:chExt cx="336" cy="384"/>
                </a:xfrm>
              </p:grpSpPr>
              <p:sp>
                <p:nvSpPr>
                  <p:cNvPr id="1144" name="Rectangle 120"/>
                  <p:cNvSpPr>
                    <a:spLocks noChangeArrowheads="1"/>
                  </p:cNvSpPr>
                  <p:nvPr/>
                </p:nvSpPr>
                <p:spPr bwMode="hidden">
                  <a:xfrm>
                    <a:off x="1104" y="1824"/>
                    <a:ext cx="96" cy="48"/>
                  </a:xfrm>
                  <a:prstGeom prst="rect">
                    <a:avLst/>
                  </a:prstGeom>
                  <a:solidFill>
                    <a:schemeClr val="folHlink">
                      <a:alpha val="50000"/>
                    </a:schemeClr>
                  </a:solidFill>
                  <a:ln w="9525">
                    <a:noFill/>
                    <a:miter lim="800000"/>
                    <a:headEnd/>
                    <a:tailEnd/>
                  </a:ln>
                  <a:effectLst/>
                </p:spPr>
                <p:txBody>
                  <a:bodyPr wrap="none" anchor="ctr"/>
                  <a:lstStyle/>
                  <a:p>
                    <a:endParaRPr lang="en-US"/>
                  </a:p>
                </p:txBody>
              </p:sp>
              <p:sp>
                <p:nvSpPr>
                  <p:cNvPr id="1145" name="Rectangle 121"/>
                  <p:cNvSpPr>
                    <a:spLocks noChangeArrowheads="1"/>
                  </p:cNvSpPr>
                  <p:nvPr/>
                </p:nvSpPr>
                <p:spPr bwMode="hidden">
                  <a:xfrm>
                    <a:off x="1200" y="1776"/>
                    <a:ext cx="48" cy="96"/>
                  </a:xfrm>
                  <a:prstGeom prst="rect">
                    <a:avLst/>
                  </a:prstGeom>
                  <a:solidFill>
                    <a:schemeClr val="folHlink">
                      <a:alpha val="50000"/>
                    </a:schemeClr>
                  </a:solidFill>
                  <a:ln w="9525">
                    <a:noFill/>
                    <a:miter lim="800000"/>
                    <a:headEnd/>
                    <a:tailEnd/>
                  </a:ln>
                  <a:effectLst/>
                </p:spPr>
                <p:txBody>
                  <a:bodyPr wrap="none" anchor="ctr"/>
                  <a:lstStyle/>
                  <a:p>
                    <a:endParaRPr lang="en-US"/>
                  </a:p>
                </p:txBody>
              </p:sp>
              <p:sp>
                <p:nvSpPr>
                  <p:cNvPr id="1146" name="Rectangle 122"/>
                  <p:cNvSpPr>
                    <a:spLocks noChangeArrowheads="1"/>
                  </p:cNvSpPr>
                  <p:nvPr/>
                </p:nvSpPr>
                <p:spPr bwMode="hidden">
                  <a:xfrm>
                    <a:off x="1104" y="1680"/>
                    <a:ext cx="48" cy="144"/>
                  </a:xfrm>
                  <a:prstGeom prst="rect">
                    <a:avLst/>
                  </a:prstGeom>
                  <a:solidFill>
                    <a:schemeClr val="folHlink">
                      <a:alpha val="50000"/>
                    </a:schemeClr>
                  </a:solidFill>
                  <a:ln w="9525">
                    <a:noFill/>
                    <a:miter lim="800000"/>
                    <a:headEnd/>
                    <a:tailEnd/>
                  </a:ln>
                  <a:effectLst/>
                </p:spPr>
                <p:txBody>
                  <a:bodyPr wrap="none" anchor="ctr"/>
                  <a:lstStyle/>
                  <a:p>
                    <a:endParaRPr lang="en-US"/>
                  </a:p>
                </p:txBody>
              </p:sp>
              <p:sp>
                <p:nvSpPr>
                  <p:cNvPr id="1147" name="Rectangle 123"/>
                  <p:cNvSpPr>
                    <a:spLocks noChangeArrowheads="1"/>
                  </p:cNvSpPr>
                  <p:nvPr/>
                </p:nvSpPr>
                <p:spPr bwMode="hidden">
                  <a:xfrm>
                    <a:off x="1152" y="1680"/>
                    <a:ext cx="192" cy="48"/>
                  </a:xfrm>
                  <a:prstGeom prst="rect">
                    <a:avLst/>
                  </a:prstGeom>
                  <a:solidFill>
                    <a:schemeClr val="folHlink">
                      <a:alpha val="50000"/>
                    </a:schemeClr>
                  </a:solidFill>
                  <a:ln w="9525">
                    <a:noFill/>
                    <a:miter lim="800000"/>
                    <a:headEnd/>
                    <a:tailEnd/>
                  </a:ln>
                  <a:effectLst/>
                </p:spPr>
                <p:txBody>
                  <a:bodyPr wrap="none" anchor="ctr"/>
                  <a:lstStyle/>
                  <a:p>
                    <a:endParaRPr lang="en-US"/>
                  </a:p>
                </p:txBody>
              </p:sp>
              <p:sp>
                <p:nvSpPr>
                  <p:cNvPr id="1148" name="Rectangle 124"/>
                  <p:cNvSpPr>
                    <a:spLocks noChangeArrowheads="1"/>
                  </p:cNvSpPr>
                  <p:nvPr/>
                </p:nvSpPr>
                <p:spPr bwMode="hidden">
                  <a:xfrm>
                    <a:off x="1296" y="1728"/>
                    <a:ext cx="48" cy="240"/>
                  </a:xfrm>
                  <a:prstGeom prst="rect">
                    <a:avLst/>
                  </a:prstGeom>
                  <a:solidFill>
                    <a:schemeClr val="folHlink">
                      <a:alpha val="50000"/>
                    </a:schemeClr>
                  </a:solidFill>
                  <a:ln w="9525">
                    <a:noFill/>
                    <a:miter lim="800000"/>
                    <a:headEnd/>
                    <a:tailEnd/>
                  </a:ln>
                  <a:effectLst/>
                </p:spPr>
                <p:txBody>
                  <a:bodyPr wrap="none" anchor="ctr"/>
                  <a:lstStyle/>
                  <a:p>
                    <a:endParaRPr lang="en-US"/>
                  </a:p>
                </p:txBody>
              </p:sp>
              <p:sp>
                <p:nvSpPr>
                  <p:cNvPr id="1149" name="Rectangle 125"/>
                  <p:cNvSpPr>
                    <a:spLocks noChangeArrowheads="1"/>
                  </p:cNvSpPr>
                  <p:nvPr/>
                </p:nvSpPr>
                <p:spPr bwMode="hidden">
                  <a:xfrm>
                    <a:off x="1008" y="1920"/>
                    <a:ext cx="288" cy="48"/>
                  </a:xfrm>
                  <a:prstGeom prst="rect">
                    <a:avLst/>
                  </a:prstGeom>
                  <a:solidFill>
                    <a:schemeClr val="folHlink">
                      <a:alpha val="50000"/>
                    </a:schemeClr>
                  </a:solidFill>
                  <a:ln w="9525">
                    <a:noFill/>
                    <a:miter lim="800000"/>
                    <a:headEnd/>
                    <a:tailEnd/>
                  </a:ln>
                  <a:effectLst/>
                </p:spPr>
                <p:txBody>
                  <a:bodyPr wrap="none" anchor="ctr"/>
                  <a:lstStyle/>
                  <a:p>
                    <a:endParaRPr lang="en-US"/>
                  </a:p>
                </p:txBody>
              </p:sp>
              <p:sp>
                <p:nvSpPr>
                  <p:cNvPr id="1150" name="Rectangle 126"/>
                  <p:cNvSpPr>
                    <a:spLocks noChangeArrowheads="1"/>
                  </p:cNvSpPr>
                  <p:nvPr/>
                </p:nvSpPr>
                <p:spPr bwMode="hidden">
                  <a:xfrm>
                    <a:off x="1008" y="1584"/>
                    <a:ext cx="48" cy="336"/>
                  </a:xfrm>
                  <a:prstGeom prst="rect">
                    <a:avLst/>
                  </a:prstGeom>
                  <a:solidFill>
                    <a:schemeClr val="folHlink">
                      <a:alpha val="50000"/>
                    </a:schemeClr>
                  </a:solidFill>
                  <a:ln w="9525">
                    <a:noFill/>
                    <a:miter lim="800000"/>
                    <a:headEnd/>
                    <a:tailEnd/>
                  </a:ln>
                  <a:effectLst/>
                </p:spPr>
                <p:txBody>
                  <a:bodyPr wrap="none" anchor="ctr"/>
                  <a:lstStyle/>
                  <a:p>
                    <a:endParaRPr lang="en-US"/>
                  </a:p>
                </p:txBody>
              </p:sp>
              <p:sp>
                <p:nvSpPr>
                  <p:cNvPr id="1151" name="Rectangle 127"/>
                  <p:cNvSpPr>
                    <a:spLocks noChangeArrowheads="1"/>
                  </p:cNvSpPr>
                  <p:nvPr/>
                </p:nvSpPr>
                <p:spPr bwMode="hidden">
                  <a:xfrm>
                    <a:off x="1056" y="1584"/>
                    <a:ext cx="288" cy="48"/>
                  </a:xfrm>
                  <a:prstGeom prst="rect">
                    <a:avLst/>
                  </a:prstGeom>
                  <a:solidFill>
                    <a:schemeClr val="folHlink">
                      <a:alpha val="50000"/>
                    </a:schemeClr>
                  </a:solidFill>
                  <a:ln w="9525">
                    <a:noFill/>
                    <a:miter lim="800000"/>
                    <a:headEnd/>
                    <a:tailEnd/>
                  </a:ln>
                  <a:effectLst/>
                </p:spPr>
                <p:txBody>
                  <a:bodyPr wrap="none" anchor="ctr"/>
                  <a:lstStyle/>
                  <a:p>
                    <a:endParaRPr lang="en-US"/>
                  </a:p>
                </p:txBody>
              </p:sp>
            </p:grpSp>
            <p:grpSp>
              <p:nvGrpSpPr>
                <p:cNvPr id="1152" name="Group 128"/>
                <p:cNvGrpSpPr>
                  <a:grpSpLocks/>
                </p:cNvGrpSpPr>
                <p:nvPr/>
              </p:nvGrpSpPr>
              <p:grpSpPr bwMode="auto">
                <a:xfrm>
                  <a:off x="3360" y="960"/>
                  <a:ext cx="168" cy="192"/>
                  <a:chOff x="1008" y="1584"/>
                  <a:chExt cx="336" cy="384"/>
                </a:xfrm>
              </p:grpSpPr>
              <p:sp>
                <p:nvSpPr>
                  <p:cNvPr id="1153" name="Rectangle 129"/>
                  <p:cNvSpPr>
                    <a:spLocks noChangeArrowheads="1"/>
                  </p:cNvSpPr>
                  <p:nvPr/>
                </p:nvSpPr>
                <p:spPr bwMode="hidden">
                  <a:xfrm>
                    <a:off x="1104" y="1824"/>
                    <a:ext cx="96" cy="48"/>
                  </a:xfrm>
                  <a:prstGeom prst="rect">
                    <a:avLst/>
                  </a:prstGeom>
                  <a:solidFill>
                    <a:schemeClr val="folHlink">
                      <a:alpha val="50000"/>
                    </a:schemeClr>
                  </a:solidFill>
                  <a:ln w="9525">
                    <a:noFill/>
                    <a:miter lim="800000"/>
                    <a:headEnd/>
                    <a:tailEnd/>
                  </a:ln>
                  <a:effectLst/>
                </p:spPr>
                <p:txBody>
                  <a:bodyPr wrap="none" anchor="ctr"/>
                  <a:lstStyle/>
                  <a:p>
                    <a:endParaRPr lang="en-US"/>
                  </a:p>
                </p:txBody>
              </p:sp>
              <p:sp>
                <p:nvSpPr>
                  <p:cNvPr id="1154" name="Rectangle 130"/>
                  <p:cNvSpPr>
                    <a:spLocks noChangeArrowheads="1"/>
                  </p:cNvSpPr>
                  <p:nvPr/>
                </p:nvSpPr>
                <p:spPr bwMode="hidden">
                  <a:xfrm>
                    <a:off x="1200" y="1776"/>
                    <a:ext cx="48" cy="96"/>
                  </a:xfrm>
                  <a:prstGeom prst="rect">
                    <a:avLst/>
                  </a:prstGeom>
                  <a:solidFill>
                    <a:schemeClr val="folHlink">
                      <a:alpha val="50000"/>
                    </a:schemeClr>
                  </a:solidFill>
                  <a:ln w="9525">
                    <a:noFill/>
                    <a:miter lim="800000"/>
                    <a:headEnd/>
                    <a:tailEnd/>
                  </a:ln>
                  <a:effectLst/>
                </p:spPr>
                <p:txBody>
                  <a:bodyPr wrap="none" anchor="ctr"/>
                  <a:lstStyle/>
                  <a:p>
                    <a:endParaRPr lang="en-US"/>
                  </a:p>
                </p:txBody>
              </p:sp>
              <p:sp>
                <p:nvSpPr>
                  <p:cNvPr id="1155" name="Rectangle 131"/>
                  <p:cNvSpPr>
                    <a:spLocks noChangeArrowheads="1"/>
                  </p:cNvSpPr>
                  <p:nvPr/>
                </p:nvSpPr>
                <p:spPr bwMode="hidden">
                  <a:xfrm>
                    <a:off x="1104" y="1680"/>
                    <a:ext cx="48" cy="144"/>
                  </a:xfrm>
                  <a:prstGeom prst="rect">
                    <a:avLst/>
                  </a:prstGeom>
                  <a:solidFill>
                    <a:schemeClr val="folHlink">
                      <a:alpha val="50000"/>
                    </a:schemeClr>
                  </a:solidFill>
                  <a:ln w="9525">
                    <a:noFill/>
                    <a:miter lim="800000"/>
                    <a:headEnd/>
                    <a:tailEnd/>
                  </a:ln>
                  <a:effectLst/>
                </p:spPr>
                <p:txBody>
                  <a:bodyPr wrap="none" anchor="ctr"/>
                  <a:lstStyle/>
                  <a:p>
                    <a:endParaRPr lang="en-US"/>
                  </a:p>
                </p:txBody>
              </p:sp>
              <p:sp>
                <p:nvSpPr>
                  <p:cNvPr id="1156" name="Rectangle 132"/>
                  <p:cNvSpPr>
                    <a:spLocks noChangeArrowheads="1"/>
                  </p:cNvSpPr>
                  <p:nvPr/>
                </p:nvSpPr>
                <p:spPr bwMode="hidden">
                  <a:xfrm>
                    <a:off x="1152" y="1680"/>
                    <a:ext cx="192" cy="48"/>
                  </a:xfrm>
                  <a:prstGeom prst="rect">
                    <a:avLst/>
                  </a:prstGeom>
                  <a:solidFill>
                    <a:schemeClr val="folHlink">
                      <a:alpha val="50000"/>
                    </a:schemeClr>
                  </a:solidFill>
                  <a:ln w="9525">
                    <a:noFill/>
                    <a:miter lim="800000"/>
                    <a:headEnd/>
                    <a:tailEnd/>
                  </a:ln>
                  <a:effectLst/>
                </p:spPr>
                <p:txBody>
                  <a:bodyPr wrap="none" anchor="ctr"/>
                  <a:lstStyle/>
                  <a:p>
                    <a:endParaRPr lang="en-US"/>
                  </a:p>
                </p:txBody>
              </p:sp>
              <p:sp>
                <p:nvSpPr>
                  <p:cNvPr id="1157" name="Rectangle 133"/>
                  <p:cNvSpPr>
                    <a:spLocks noChangeArrowheads="1"/>
                  </p:cNvSpPr>
                  <p:nvPr/>
                </p:nvSpPr>
                <p:spPr bwMode="hidden">
                  <a:xfrm>
                    <a:off x="1296" y="1728"/>
                    <a:ext cx="48" cy="240"/>
                  </a:xfrm>
                  <a:prstGeom prst="rect">
                    <a:avLst/>
                  </a:prstGeom>
                  <a:solidFill>
                    <a:schemeClr val="folHlink">
                      <a:alpha val="50000"/>
                    </a:schemeClr>
                  </a:solidFill>
                  <a:ln w="9525">
                    <a:noFill/>
                    <a:miter lim="800000"/>
                    <a:headEnd/>
                    <a:tailEnd/>
                  </a:ln>
                  <a:effectLst/>
                </p:spPr>
                <p:txBody>
                  <a:bodyPr wrap="none" anchor="ctr"/>
                  <a:lstStyle/>
                  <a:p>
                    <a:endParaRPr lang="en-US"/>
                  </a:p>
                </p:txBody>
              </p:sp>
              <p:sp>
                <p:nvSpPr>
                  <p:cNvPr id="1158" name="Rectangle 134"/>
                  <p:cNvSpPr>
                    <a:spLocks noChangeArrowheads="1"/>
                  </p:cNvSpPr>
                  <p:nvPr/>
                </p:nvSpPr>
                <p:spPr bwMode="hidden">
                  <a:xfrm>
                    <a:off x="1008" y="1920"/>
                    <a:ext cx="288" cy="48"/>
                  </a:xfrm>
                  <a:prstGeom prst="rect">
                    <a:avLst/>
                  </a:prstGeom>
                  <a:solidFill>
                    <a:schemeClr val="folHlink">
                      <a:alpha val="50000"/>
                    </a:schemeClr>
                  </a:solidFill>
                  <a:ln w="9525">
                    <a:noFill/>
                    <a:miter lim="800000"/>
                    <a:headEnd/>
                    <a:tailEnd/>
                  </a:ln>
                  <a:effectLst/>
                </p:spPr>
                <p:txBody>
                  <a:bodyPr wrap="none" anchor="ctr"/>
                  <a:lstStyle/>
                  <a:p>
                    <a:endParaRPr lang="en-US"/>
                  </a:p>
                </p:txBody>
              </p:sp>
              <p:sp>
                <p:nvSpPr>
                  <p:cNvPr id="1159" name="Rectangle 135"/>
                  <p:cNvSpPr>
                    <a:spLocks noChangeArrowheads="1"/>
                  </p:cNvSpPr>
                  <p:nvPr/>
                </p:nvSpPr>
                <p:spPr bwMode="hidden">
                  <a:xfrm>
                    <a:off x="1008" y="1584"/>
                    <a:ext cx="48" cy="336"/>
                  </a:xfrm>
                  <a:prstGeom prst="rect">
                    <a:avLst/>
                  </a:prstGeom>
                  <a:solidFill>
                    <a:schemeClr val="folHlink">
                      <a:alpha val="50000"/>
                    </a:schemeClr>
                  </a:solidFill>
                  <a:ln w="9525">
                    <a:noFill/>
                    <a:miter lim="800000"/>
                    <a:headEnd/>
                    <a:tailEnd/>
                  </a:ln>
                  <a:effectLst/>
                </p:spPr>
                <p:txBody>
                  <a:bodyPr wrap="none" anchor="ctr"/>
                  <a:lstStyle/>
                  <a:p>
                    <a:endParaRPr lang="en-US"/>
                  </a:p>
                </p:txBody>
              </p:sp>
              <p:sp>
                <p:nvSpPr>
                  <p:cNvPr id="1160" name="Rectangle 136"/>
                  <p:cNvSpPr>
                    <a:spLocks noChangeArrowheads="1"/>
                  </p:cNvSpPr>
                  <p:nvPr/>
                </p:nvSpPr>
                <p:spPr bwMode="hidden">
                  <a:xfrm>
                    <a:off x="1056" y="1584"/>
                    <a:ext cx="288" cy="48"/>
                  </a:xfrm>
                  <a:prstGeom prst="rect">
                    <a:avLst/>
                  </a:prstGeom>
                  <a:solidFill>
                    <a:schemeClr val="folHlink">
                      <a:alpha val="50000"/>
                    </a:schemeClr>
                  </a:solidFill>
                  <a:ln w="9525">
                    <a:noFill/>
                    <a:miter lim="800000"/>
                    <a:headEnd/>
                    <a:tailEnd/>
                  </a:ln>
                  <a:effectLst/>
                </p:spPr>
                <p:txBody>
                  <a:bodyPr wrap="none" anchor="ctr"/>
                  <a:lstStyle/>
                  <a:p>
                    <a:endParaRPr lang="en-US"/>
                  </a:p>
                </p:txBody>
              </p:sp>
            </p:grpSp>
            <p:grpSp>
              <p:nvGrpSpPr>
                <p:cNvPr id="1161" name="Group 137"/>
                <p:cNvGrpSpPr>
                  <a:grpSpLocks/>
                </p:cNvGrpSpPr>
                <p:nvPr/>
              </p:nvGrpSpPr>
              <p:grpSpPr bwMode="auto">
                <a:xfrm>
                  <a:off x="2784" y="1344"/>
                  <a:ext cx="168" cy="192"/>
                  <a:chOff x="1008" y="1584"/>
                  <a:chExt cx="336" cy="384"/>
                </a:xfrm>
              </p:grpSpPr>
              <p:sp>
                <p:nvSpPr>
                  <p:cNvPr id="1162" name="Rectangle 138"/>
                  <p:cNvSpPr>
                    <a:spLocks noChangeArrowheads="1"/>
                  </p:cNvSpPr>
                  <p:nvPr/>
                </p:nvSpPr>
                <p:spPr bwMode="hidden">
                  <a:xfrm>
                    <a:off x="1104" y="1824"/>
                    <a:ext cx="96" cy="48"/>
                  </a:xfrm>
                  <a:prstGeom prst="rect">
                    <a:avLst/>
                  </a:prstGeom>
                  <a:solidFill>
                    <a:schemeClr val="folHlink">
                      <a:alpha val="50000"/>
                    </a:schemeClr>
                  </a:solidFill>
                  <a:ln w="9525">
                    <a:noFill/>
                    <a:miter lim="800000"/>
                    <a:headEnd/>
                    <a:tailEnd/>
                  </a:ln>
                  <a:effectLst/>
                </p:spPr>
                <p:txBody>
                  <a:bodyPr wrap="none" anchor="ctr"/>
                  <a:lstStyle/>
                  <a:p>
                    <a:endParaRPr lang="en-US"/>
                  </a:p>
                </p:txBody>
              </p:sp>
              <p:sp>
                <p:nvSpPr>
                  <p:cNvPr id="1163" name="Rectangle 139"/>
                  <p:cNvSpPr>
                    <a:spLocks noChangeArrowheads="1"/>
                  </p:cNvSpPr>
                  <p:nvPr/>
                </p:nvSpPr>
                <p:spPr bwMode="hidden">
                  <a:xfrm>
                    <a:off x="1200" y="1776"/>
                    <a:ext cx="48" cy="96"/>
                  </a:xfrm>
                  <a:prstGeom prst="rect">
                    <a:avLst/>
                  </a:prstGeom>
                  <a:solidFill>
                    <a:schemeClr val="folHlink">
                      <a:alpha val="50000"/>
                    </a:schemeClr>
                  </a:solidFill>
                  <a:ln w="9525">
                    <a:noFill/>
                    <a:miter lim="800000"/>
                    <a:headEnd/>
                    <a:tailEnd/>
                  </a:ln>
                  <a:effectLst/>
                </p:spPr>
                <p:txBody>
                  <a:bodyPr wrap="none" anchor="ctr"/>
                  <a:lstStyle/>
                  <a:p>
                    <a:endParaRPr lang="en-US"/>
                  </a:p>
                </p:txBody>
              </p:sp>
              <p:sp>
                <p:nvSpPr>
                  <p:cNvPr id="1164" name="Rectangle 140"/>
                  <p:cNvSpPr>
                    <a:spLocks noChangeArrowheads="1"/>
                  </p:cNvSpPr>
                  <p:nvPr/>
                </p:nvSpPr>
                <p:spPr bwMode="hidden">
                  <a:xfrm>
                    <a:off x="1104" y="1680"/>
                    <a:ext cx="48" cy="144"/>
                  </a:xfrm>
                  <a:prstGeom prst="rect">
                    <a:avLst/>
                  </a:prstGeom>
                  <a:solidFill>
                    <a:schemeClr val="folHlink">
                      <a:alpha val="50000"/>
                    </a:schemeClr>
                  </a:solidFill>
                  <a:ln w="9525">
                    <a:noFill/>
                    <a:miter lim="800000"/>
                    <a:headEnd/>
                    <a:tailEnd/>
                  </a:ln>
                  <a:effectLst/>
                </p:spPr>
                <p:txBody>
                  <a:bodyPr wrap="none" anchor="ctr"/>
                  <a:lstStyle/>
                  <a:p>
                    <a:endParaRPr lang="en-US"/>
                  </a:p>
                </p:txBody>
              </p:sp>
              <p:sp>
                <p:nvSpPr>
                  <p:cNvPr id="1165" name="Rectangle 141"/>
                  <p:cNvSpPr>
                    <a:spLocks noChangeArrowheads="1"/>
                  </p:cNvSpPr>
                  <p:nvPr/>
                </p:nvSpPr>
                <p:spPr bwMode="hidden">
                  <a:xfrm>
                    <a:off x="1152" y="1680"/>
                    <a:ext cx="192" cy="48"/>
                  </a:xfrm>
                  <a:prstGeom prst="rect">
                    <a:avLst/>
                  </a:prstGeom>
                  <a:solidFill>
                    <a:schemeClr val="folHlink">
                      <a:alpha val="50000"/>
                    </a:schemeClr>
                  </a:solidFill>
                  <a:ln w="9525">
                    <a:noFill/>
                    <a:miter lim="800000"/>
                    <a:headEnd/>
                    <a:tailEnd/>
                  </a:ln>
                  <a:effectLst/>
                </p:spPr>
                <p:txBody>
                  <a:bodyPr wrap="none" anchor="ctr"/>
                  <a:lstStyle/>
                  <a:p>
                    <a:endParaRPr lang="en-US"/>
                  </a:p>
                </p:txBody>
              </p:sp>
              <p:sp>
                <p:nvSpPr>
                  <p:cNvPr id="1166" name="Rectangle 142"/>
                  <p:cNvSpPr>
                    <a:spLocks noChangeArrowheads="1"/>
                  </p:cNvSpPr>
                  <p:nvPr/>
                </p:nvSpPr>
                <p:spPr bwMode="hidden">
                  <a:xfrm>
                    <a:off x="1296" y="1728"/>
                    <a:ext cx="48" cy="240"/>
                  </a:xfrm>
                  <a:prstGeom prst="rect">
                    <a:avLst/>
                  </a:prstGeom>
                  <a:solidFill>
                    <a:schemeClr val="folHlink">
                      <a:alpha val="50000"/>
                    </a:schemeClr>
                  </a:solidFill>
                  <a:ln w="9525">
                    <a:noFill/>
                    <a:miter lim="800000"/>
                    <a:headEnd/>
                    <a:tailEnd/>
                  </a:ln>
                  <a:effectLst/>
                </p:spPr>
                <p:txBody>
                  <a:bodyPr wrap="none" anchor="ctr"/>
                  <a:lstStyle/>
                  <a:p>
                    <a:endParaRPr lang="en-US"/>
                  </a:p>
                </p:txBody>
              </p:sp>
              <p:sp>
                <p:nvSpPr>
                  <p:cNvPr id="1167" name="Rectangle 143"/>
                  <p:cNvSpPr>
                    <a:spLocks noChangeArrowheads="1"/>
                  </p:cNvSpPr>
                  <p:nvPr/>
                </p:nvSpPr>
                <p:spPr bwMode="hidden">
                  <a:xfrm>
                    <a:off x="1008" y="1920"/>
                    <a:ext cx="288" cy="48"/>
                  </a:xfrm>
                  <a:prstGeom prst="rect">
                    <a:avLst/>
                  </a:prstGeom>
                  <a:solidFill>
                    <a:schemeClr val="folHlink">
                      <a:alpha val="50000"/>
                    </a:schemeClr>
                  </a:solidFill>
                  <a:ln w="9525">
                    <a:noFill/>
                    <a:miter lim="800000"/>
                    <a:headEnd/>
                    <a:tailEnd/>
                  </a:ln>
                  <a:effectLst/>
                </p:spPr>
                <p:txBody>
                  <a:bodyPr wrap="none" anchor="ctr"/>
                  <a:lstStyle/>
                  <a:p>
                    <a:endParaRPr lang="en-US"/>
                  </a:p>
                </p:txBody>
              </p:sp>
              <p:sp>
                <p:nvSpPr>
                  <p:cNvPr id="1168" name="Rectangle 144"/>
                  <p:cNvSpPr>
                    <a:spLocks noChangeArrowheads="1"/>
                  </p:cNvSpPr>
                  <p:nvPr/>
                </p:nvSpPr>
                <p:spPr bwMode="hidden">
                  <a:xfrm>
                    <a:off x="1008" y="1584"/>
                    <a:ext cx="48" cy="336"/>
                  </a:xfrm>
                  <a:prstGeom prst="rect">
                    <a:avLst/>
                  </a:prstGeom>
                  <a:solidFill>
                    <a:schemeClr val="folHlink">
                      <a:alpha val="50000"/>
                    </a:schemeClr>
                  </a:solidFill>
                  <a:ln w="9525">
                    <a:noFill/>
                    <a:miter lim="800000"/>
                    <a:headEnd/>
                    <a:tailEnd/>
                  </a:ln>
                  <a:effectLst/>
                </p:spPr>
                <p:txBody>
                  <a:bodyPr wrap="none" anchor="ctr"/>
                  <a:lstStyle/>
                  <a:p>
                    <a:endParaRPr lang="en-US"/>
                  </a:p>
                </p:txBody>
              </p:sp>
              <p:sp>
                <p:nvSpPr>
                  <p:cNvPr id="1169" name="Rectangle 145"/>
                  <p:cNvSpPr>
                    <a:spLocks noChangeArrowheads="1"/>
                  </p:cNvSpPr>
                  <p:nvPr/>
                </p:nvSpPr>
                <p:spPr bwMode="hidden">
                  <a:xfrm>
                    <a:off x="1056" y="1584"/>
                    <a:ext cx="288" cy="48"/>
                  </a:xfrm>
                  <a:prstGeom prst="rect">
                    <a:avLst/>
                  </a:prstGeom>
                  <a:solidFill>
                    <a:schemeClr val="folHlink">
                      <a:alpha val="50000"/>
                    </a:schemeClr>
                  </a:solidFill>
                  <a:ln w="9525">
                    <a:noFill/>
                    <a:miter lim="800000"/>
                    <a:headEnd/>
                    <a:tailEnd/>
                  </a:ln>
                  <a:effectLst/>
                </p:spPr>
                <p:txBody>
                  <a:bodyPr wrap="none" anchor="ctr"/>
                  <a:lstStyle/>
                  <a:p>
                    <a:endParaRPr lang="en-US"/>
                  </a:p>
                </p:txBody>
              </p:sp>
            </p:grpSp>
          </p:grpSp>
          <p:grpSp>
            <p:nvGrpSpPr>
              <p:cNvPr id="1170" name="Group 146"/>
              <p:cNvGrpSpPr>
                <a:grpSpLocks/>
              </p:cNvGrpSpPr>
              <p:nvPr/>
            </p:nvGrpSpPr>
            <p:grpSpPr bwMode="auto">
              <a:xfrm>
                <a:off x="4320" y="624"/>
                <a:ext cx="168" cy="192"/>
                <a:chOff x="1008" y="1584"/>
                <a:chExt cx="336" cy="384"/>
              </a:xfrm>
            </p:grpSpPr>
            <p:sp>
              <p:nvSpPr>
                <p:cNvPr id="1171" name="Rectangle 147"/>
                <p:cNvSpPr>
                  <a:spLocks noChangeArrowheads="1"/>
                </p:cNvSpPr>
                <p:nvPr/>
              </p:nvSpPr>
              <p:spPr bwMode="hidden">
                <a:xfrm>
                  <a:off x="1104" y="1824"/>
                  <a:ext cx="96" cy="48"/>
                </a:xfrm>
                <a:prstGeom prst="rect">
                  <a:avLst/>
                </a:prstGeom>
                <a:solidFill>
                  <a:schemeClr val="folHlink">
                    <a:alpha val="50000"/>
                  </a:schemeClr>
                </a:solidFill>
                <a:ln w="9525">
                  <a:noFill/>
                  <a:miter lim="800000"/>
                  <a:headEnd/>
                  <a:tailEnd/>
                </a:ln>
                <a:effectLst/>
              </p:spPr>
              <p:txBody>
                <a:bodyPr wrap="none" anchor="ctr"/>
                <a:lstStyle/>
                <a:p>
                  <a:endParaRPr lang="en-US"/>
                </a:p>
              </p:txBody>
            </p:sp>
            <p:sp>
              <p:nvSpPr>
                <p:cNvPr id="1172" name="Rectangle 148"/>
                <p:cNvSpPr>
                  <a:spLocks noChangeArrowheads="1"/>
                </p:cNvSpPr>
                <p:nvPr/>
              </p:nvSpPr>
              <p:spPr bwMode="hidden">
                <a:xfrm>
                  <a:off x="1200" y="1776"/>
                  <a:ext cx="48" cy="96"/>
                </a:xfrm>
                <a:prstGeom prst="rect">
                  <a:avLst/>
                </a:prstGeom>
                <a:solidFill>
                  <a:schemeClr val="folHlink">
                    <a:alpha val="50000"/>
                  </a:schemeClr>
                </a:solidFill>
                <a:ln w="9525">
                  <a:noFill/>
                  <a:miter lim="800000"/>
                  <a:headEnd/>
                  <a:tailEnd/>
                </a:ln>
                <a:effectLst/>
              </p:spPr>
              <p:txBody>
                <a:bodyPr wrap="none" anchor="ctr"/>
                <a:lstStyle/>
                <a:p>
                  <a:endParaRPr lang="en-US"/>
                </a:p>
              </p:txBody>
            </p:sp>
            <p:sp>
              <p:nvSpPr>
                <p:cNvPr id="1173" name="Rectangle 149"/>
                <p:cNvSpPr>
                  <a:spLocks noChangeArrowheads="1"/>
                </p:cNvSpPr>
                <p:nvPr/>
              </p:nvSpPr>
              <p:spPr bwMode="hidden">
                <a:xfrm>
                  <a:off x="1104" y="1680"/>
                  <a:ext cx="48" cy="144"/>
                </a:xfrm>
                <a:prstGeom prst="rect">
                  <a:avLst/>
                </a:prstGeom>
                <a:solidFill>
                  <a:schemeClr val="folHlink">
                    <a:alpha val="50000"/>
                  </a:schemeClr>
                </a:solidFill>
                <a:ln w="9525">
                  <a:noFill/>
                  <a:miter lim="800000"/>
                  <a:headEnd/>
                  <a:tailEnd/>
                </a:ln>
                <a:effectLst/>
              </p:spPr>
              <p:txBody>
                <a:bodyPr wrap="none" anchor="ctr"/>
                <a:lstStyle/>
                <a:p>
                  <a:endParaRPr lang="en-US"/>
                </a:p>
              </p:txBody>
            </p:sp>
            <p:sp>
              <p:nvSpPr>
                <p:cNvPr id="1174" name="Rectangle 150"/>
                <p:cNvSpPr>
                  <a:spLocks noChangeArrowheads="1"/>
                </p:cNvSpPr>
                <p:nvPr/>
              </p:nvSpPr>
              <p:spPr bwMode="hidden">
                <a:xfrm>
                  <a:off x="1152" y="1680"/>
                  <a:ext cx="192" cy="48"/>
                </a:xfrm>
                <a:prstGeom prst="rect">
                  <a:avLst/>
                </a:prstGeom>
                <a:solidFill>
                  <a:schemeClr val="folHlink">
                    <a:alpha val="50000"/>
                  </a:schemeClr>
                </a:solidFill>
                <a:ln w="9525">
                  <a:noFill/>
                  <a:miter lim="800000"/>
                  <a:headEnd/>
                  <a:tailEnd/>
                </a:ln>
                <a:effectLst/>
              </p:spPr>
              <p:txBody>
                <a:bodyPr wrap="none" anchor="ctr"/>
                <a:lstStyle/>
                <a:p>
                  <a:endParaRPr lang="en-US"/>
                </a:p>
              </p:txBody>
            </p:sp>
            <p:sp>
              <p:nvSpPr>
                <p:cNvPr id="1175" name="Rectangle 151"/>
                <p:cNvSpPr>
                  <a:spLocks noChangeArrowheads="1"/>
                </p:cNvSpPr>
                <p:nvPr/>
              </p:nvSpPr>
              <p:spPr bwMode="hidden">
                <a:xfrm>
                  <a:off x="1296" y="1728"/>
                  <a:ext cx="48" cy="240"/>
                </a:xfrm>
                <a:prstGeom prst="rect">
                  <a:avLst/>
                </a:prstGeom>
                <a:solidFill>
                  <a:schemeClr val="folHlink">
                    <a:alpha val="50000"/>
                  </a:schemeClr>
                </a:solidFill>
                <a:ln w="9525">
                  <a:noFill/>
                  <a:miter lim="800000"/>
                  <a:headEnd/>
                  <a:tailEnd/>
                </a:ln>
                <a:effectLst/>
              </p:spPr>
              <p:txBody>
                <a:bodyPr wrap="none" anchor="ctr"/>
                <a:lstStyle/>
                <a:p>
                  <a:endParaRPr lang="en-US"/>
                </a:p>
              </p:txBody>
            </p:sp>
            <p:sp>
              <p:nvSpPr>
                <p:cNvPr id="1176" name="Rectangle 152"/>
                <p:cNvSpPr>
                  <a:spLocks noChangeArrowheads="1"/>
                </p:cNvSpPr>
                <p:nvPr/>
              </p:nvSpPr>
              <p:spPr bwMode="hidden">
                <a:xfrm>
                  <a:off x="1008" y="1920"/>
                  <a:ext cx="288" cy="48"/>
                </a:xfrm>
                <a:prstGeom prst="rect">
                  <a:avLst/>
                </a:prstGeom>
                <a:solidFill>
                  <a:schemeClr val="folHlink">
                    <a:alpha val="50000"/>
                  </a:schemeClr>
                </a:solidFill>
                <a:ln w="9525">
                  <a:noFill/>
                  <a:miter lim="800000"/>
                  <a:headEnd/>
                  <a:tailEnd/>
                </a:ln>
                <a:effectLst/>
              </p:spPr>
              <p:txBody>
                <a:bodyPr wrap="none" anchor="ctr"/>
                <a:lstStyle/>
                <a:p>
                  <a:endParaRPr lang="en-US"/>
                </a:p>
              </p:txBody>
            </p:sp>
            <p:sp>
              <p:nvSpPr>
                <p:cNvPr id="1177" name="Rectangle 153"/>
                <p:cNvSpPr>
                  <a:spLocks noChangeArrowheads="1"/>
                </p:cNvSpPr>
                <p:nvPr/>
              </p:nvSpPr>
              <p:spPr bwMode="hidden">
                <a:xfrm>
                  <a:off x="1008" y="1584"/>
                  <a:ext cx="48" cy="336"/>
                </a:xfrm>
                <a:prstGeom prst="rect">
                  <a:avLst/>
                </a:prstGeom>
                <a:solidFill>
                  <a:schemeClr val="folHlink">
                    <a:alpha val="50000"/>
                  </a:schemeClr>
                </a:solidFill>
                <a:ln w="9525">
                  <a:noFill/>
                  <a:miter lim="800000"/>
                  <a:headEnd/>
                  <a:tailEnd/>
                </a:ln>
                <a:effectLst/>
              </p:spPr>
              <p:txBody>
                <a:bodyPr wrap="none" anchor="ctr"/>
                <a:lstStyle/>
                <a:p>
                  <a:endParaRPr lang="en-US"/>
                </a:p>
              </p:txBody>
            </p:sp>
            <p:sp>
              <p:nvSpPr>
                <p:cNvPr id="1178" name="Rectangle 154"/>
                <p:cNvSpPr>
                  <a:spLocks noChangeArrowheads="1"/>
                </p:cNvSpPr>
                <p:nvPr/>
              </p:nvSpPr>
              <p:spPr bwMode="hidden">
                <a:xfrm>
                  <a:off x="1056" y="1584"/>
                  <a:ext cx="288" cy="48"/>
                </a:xfrm>
                <a:prstGeom prst="rect">
                  <a:avLst/>
                </a:prstGeom>
                <a:solidFill>
                  <a:schemeClr val="folHlink">
                    <a:alpha val="50000"/>
                  </a:schemeClr>
                </a:solidFill>
                <a:ln w="9525">
                  <a:noFill/>
                  <a:miter lim="800000"/>
                  <a:headEnd/>
                  <a:tailEnd/>
                </a:ln>
                <a:effectLst/>
              </p:spPr>
              <p:txBody>
                <a:bodyPr wrap="none" anchor="ctr"/>
                <a:lstStyle/>
                <a:p>
                  <a:endParaRPr lang="en-US"/>
                </a:p>
              </p:txBody>
            </p:sp>
          </p:grpSp>
          <p:grpSp>
            <p:nvGrpSpPr>
              <p:cNvPr id="1179" name="Group 155"/>
              <p:cNvGrpSpPr>
                <a:grpSpLocks/>
              </p:cNvGrpSpPr>
              <p:nvPr/>
            </p:nvGrpSpPr>
            <p:grpSpPr bwMode="auto">
              <a:xfrm>
                <a:off x="4656" y="1296"/>
                <a:ext cx="168" cy="192"/>
                <a:chOff x="1008" y="1584"/>
                <a:chExt cx="336" cy="384"/>
              </a:xfrm>
            </p:grpSpPr>
            <p:sp>
              <p:nvSpPr>
                <p:cNvPr id="1180" name="Rectangle 156"/>
                <p:cNvSpPr>
                  <a:spLocks noChangeArrowheads="1"/>
                </p:cNvSpPr>
                <p:nvPr/>
              </p:nvSpPr>
              <p:spPr bwMode="hidden">
                <a:xfrm>
                  <a:off x="1104" y="1824"/>
                  <a:ext cx="96" cy="48"/>
                </a:xfrm>
                <a:prstGeom prst="rect">
                  <a:avLst/>
                </a:prstGeom>
                <a:solidFill>
                  <a:schemeClr val="folHlink">
                    <a:alpha val="50000"/>
                  </a:schemeClr>
                </a:solidFill>
                <a:ln w="9525">
                  <a:noFill/>
                  <a:miter lim="800000"/>
                  <a:headEnd/>
                  <a:tailEnd/>
                </a:ln>
                <a:effectLst/>
              </p:spPr>
              <p:txBody>
                <a:bodyPr wrap="none" anchor="ctr"/>
                <a:lstStyle/>
                <a:p>
                  <a:endParaRPr lang="en-US"/>
                </a:p>
              </p:txBody>
            </p:sp>
            <p:sp>
              <p:nvSpPr>
                <p:cNvPr id="1181" name="Rectangle 157"/>
                <p:cNvSpPr>
                  <a:spLocks noChangeArrowheads="1"/>
                </p:cNvSpPr>
                <p:nvPr/>
              </p:nvSpPr>
              <p:spPr bwMode="hidden">
                <a:xfrm>
                  <a:off x="1200" y="1776"/>
                  <a:ext cx="48" cy="96"/>
                </a:xfrm>
                <a:prstGeom prst="rect">
                  <a:avLst/>
                </a:prstGeom>
                <a:solidFill>
                  <a:schemeClr val="folHlink">
                    <a:alpha val="50000"/>
                  </a:schemeClr>
                </a:solidFill>
                <a:ln w="9525">
                  <a:noFill/>
                  <a:miter lim="800000"/>
                  <a:headEnd/>
                  <a:tailEnd/>
                </a:ln>
                <a:effectLst/>
              </p:spPr>
              <p:txBody>
                <a:bodyPr wrap="none" anchor="ctr"/>
                <a:lstStyle/>
                <a:p>
                  <a:endParaRPr lang="en-US"/>
                </a:p>
              </p:txBody>
            </p:sp>
            <p:sp>
              <p:nvSpPr>
                <p:cNvPr id="1182" name="Rectangle 158"/>
                <p:cNvSpPr>
                  <a:spLocks noChangeArrowheads="1"/>
                </p:cNvSpPr>
                <p:nvPr/>
              </p:nvSpPr>
              <p:spPr bwMode="hidden">
                <a:xfrm>
                  <a:off x="1104" y="1680"/>
                  <a:ext cx="48" cy="144"/>
                </a:xfrm>
                <a:prstGeom prst="rect">
                  <a:avLst/>
                </a:prstGeom>
                <a:solidFill>
                  <a:schemeClr val="folHlink">
                    <a:alpha val="50000"/>
                  </a:schemeClr>
                </a:solidFill>
                <a:ln w="9525">
                  <a:noFill/>
                  <a:miter lim="800000"/>
                  <a:headEnd/>
                  <a:tailEnd/>
                </a:ln>
                <a:effectLst/>
              </p:spPr>
              <p:txBody>
                <a:bodyPr wrap="none" anchor="ctr"/>
                <a:lstStyle/>
                <a:p>
                  <a:endParaRPr lang="en-US"/>
                </a:p>
              </p:txBody>
            </p:sp>
            <p:sp>
              <p:nvSpPr>
                <p:cNvPr id="1183" name="Rectangle 159"/>
                <p:cNvSpPr>
                  <a:spLocks noChangeArrowheads="1"/>
                </p:cNvSpPr>
                <p:nvPr/>
              </p:nvSpPr>
              <p:spPr bwMode="hidden">
                <a:xfrm>
                  <a:off x="1152" y="1680"/>
                  <a:ext cx="192" cy="48"/>
                </a:xfrm>
                <a:prstGeom prst="rect">
                  <a:avLst/>
                </a:prstGeom>
                <a:solidFill>
                  <a:schemeClr val="folHlink">
                    <a:alpha val="50000"/>
                  </a:schemeClr>
                </a:solidFill>
                <a:ln w="9525">
                  <a:noFill/>
                  <a:miter lim="800000"/>
                  <a:headEnd/>
                  <a:tailEnd/>
                </a:ln>
                <a:effectLst/>
              </p:spPr>
              <p:txBody>
                <a:bodyPr wrap="none" anchor="ctr"/>
                <a:lstStyle/>
                <a:p>
                  <a:endParaRPr lang="en-US"/>
                </a:p>
              </p:txBody>
            </p:sp>
            <p:sp>
              <p:nvSpPr>
                <p:cNvPr id="1184" name="Rectangle 160"/>
                <p:cNvSpPr>
                  <a:spLocks noChangeArrowheads="1"/>
                </p:cNvSpPr>
                <p:nvPr/>
              </p:nvSpPr>
              <p:spPr bwMode="hidden">
                <a:xfrm>
                  <a:off x="1296" y="1728"/>
                  <a:ext cx="48" cy="240"/>
                </a:xfrm>
                <a:prstGeom prst="rect">
                  <a:avLst/>
                </a:prstGeom>
                <a:solidFill>
                  <a:schemeClr val="folHlink">
                    <a:alpha val="50000"/>
                  </a:schemeClr>
                </a:solidFill>
                <a:ln w="9525">
                  <a:noFill/>
                  <a:miter lim="800000"/>
                  <a:headEnd/>
                  <a:tailEnd/>
                </a:ln>
                <a:effectLst/>
              </p:spPr>
              <p:txBody>
                <a:bodyPr wrap="none" anchor="ctr"/>
                <a:lstStyle/>
                <a:p>
                  <a:endParaRPr lang="en-US"/>
                </a:p>
              </p:txBody>
            </p:sp>
            <p:sp>
              <p:nvSpPr>
                <p:cNvPr id="1185" name="Rectangle 161"/>
                <p:cNvSpPr>
                  <a:spLocks noChangeArrowheads="1"/>
                </p:cNvSpPr>
                <p:nvPr/>
              </p:nvSpPr>
              <p:spPr bwMode="hidden">
                <a:xfrm>
                  <a:off x="1008" y="1920"/>
                  <a:ext cx="288" cy="48"/>
                </a:xfrm>
                <a:prstGeom prst="rect">
                  <a:avLst/>
                </a:prstGeom>
                <a:solidFill>
                  <a:schemeClr val="folHlink">
                    <a:alpha val="50000"/>
                  </a:schemeClr>
                </a:solidFill>
                <a:ln w="9525">
                  <a:noFill/>
                  <a:miter lim="800000"/>
                  <a:headEnd/>
                  <a:tailEnd/>
                </a:ln>
                <a:effectLst/>
              </p:spPr>
              <p:txBody>
                <a:bodyPr wrap="none" anchor="ctr"/>
                <a:lstStyle/>
                <a:p>
                  <a:endParaRPr lang="en-US"/>
                </a:p>
              </p:txBody>
            </p:sp>
            <p:sp>
              <p:nvSpPr>
                <p:cNvPr id="1186" name="Rectangle 162"/>
                <p:cNvSpPr>
                  <a:spLocks noChangeArrowheads="1"/>
                </p:cNvSpPr>
                <p:nvPr/>
              </p:nvSpPr>
              <p:spPr bwMode="hidden">
                <a:xfrm>
                  <a:off x="1008" y="1584"/>
                  <a:ext cx="48" cy="336"/>
                </a:xfrm>
                <a:prstGeom prst="rect">
                  <a:avLst/>
                </a:prstGeom>
                <a:solidFill>
                  <a:schemeClr val="folHlink">
                    <a:alpha val="50000"/>
                  </a:schemeClr>
                </a:solidFill>
                <a:ln w="9525">
                  <a:noFill/>
                  <a:miter lim="800000"/>
                  <a:headEnd/>
                  <a:tailEnd/>
                </a:ln>
                <a:effectLst/>
              </p:spPr>
              <p:txBody>
                <a:bodyPr wrap="none" anchor="ctr"/>
                <a:lstStyle/>
                <a:p>
                  <a:endParaRPr lang="en-US"/>
                </a:p>
              </p:txBody>
            </p:sp>
            <p:sp>
              <p:nvSpPr>
                <p:cNvPr id="1187" name="Rectangle 163"/>
                <p:cNvSpPr>
                  <a:spLocks noChangeArrowheads="1"/>
                </p:cNvSpPr>
                <p:nvPr/>
              </p:nvSpPr>
              <p:spPr bwMode="hidden">
                <a:xfrm>
                  <a:off x="1056" y="1584"/>
                  <a:ext cx="288" cy="48"/>
                </a:xfrm>
                <a:prstGeom prst="rect">
                  <a:avLst/>
                </a:prstGeom>
                <a:solidFill>
                  <a:schemeClr val="folHlink">
                    <a:alpha val="50000"/>
                  </a:schemeClr>
                </a:solidFill>
                <a:ln w="9525">
                  <a:noFill/>
                  <a:miter lim="800000"/>
                  <a:headEnd/>
                  <a:tailEnd/>
                </a:ln>
                <a:effectLst/>
              </p:spPr>
              <p:txBody>
                <a:bodyPr wrap="none" anchor="ctr"/>
                <a:lstStyle/>
                <a:p>
                  <a:endParaRPr lang="en-US"/>
                </a:p>
              </p:txBody>
            </p:sp>
          </p:grpSp>
          <p:grpSp>
            <p:nvGrpSpPr>
              <p:cNvPr id="1188" name="Group 164"/>
              <p:cNvGrpSpPr>
                <a:grpSpLocks/>
              </p:cNvGrpSpPr>
              <p:nvPr/>
            </p:nvGrpSpPr>
            <p:grpSpPr bwMode="auto">
              <a:xfrm>
                <a:off x="3696" y="48"/>
                <a:ext cx="168" cy="192"/>
                <a:chOff x="1008" y="1584"/>
                <a:chExt cx="336" cy="384"/>
              </a:xfrm>
            </p:grpSpPr>
            <p:sp>
              <p:nvSpPr>
                <p:cNvPr id="1189" name="Rectangle 165"/>
                <p:cNvSpPr>
                  <a:spLocks noChangeArrowheads="1"/>
                </p:cNvSpPr>
                <p:nvPr/>
              </p:nvSpPr>
              <p:spPr bwMode="hidden">
                <a:xfrm>
                  <a:off x="1104" y="1824"/>
                  <a:ext cx="96" cy="48"/>
                </a:xfrm>
                <a:prstGeom prst="rect">
                  <a:avLst/>
                </a:prstGeom>
                <a:solidFill>
                  <a:schemeClr val="folHlink">
                    <a:alpha val="50000"/>
                  </a:schemeClr>
                </a:solidFill>
                <a:ln w="9525">
                  <a:noFill/>
                  <a:miter lim="800000"/>
                  <a:headEnd/>
                  <a:tailEnd/>
                </a:ln>
                <a:effectLst/>
              </p:spPr>
              <p:txBody>
                <a:bodyPr wrap="none" anchor="ctr"/>
                <a:lstStyle/>
                <a:p>
                  <a:endParaRPr lang="en-US"/>
                </a:p>
              </p:txBody>
            </p:sp>
            <p:sp>
              <p:nvSpPr>
                <p:cNvPr id="1190" name="Rectangle 166"/>
                <p:cNvSpPr>
                  <a:spLocks noChangeArrowheads="1"/>
                </p:cNvSpPr>
                <p:nvPr/>
              </p:nvSpPr>
              <p:spPr bwMode="hidden">
                <a:xfrm>
                  <a:off x="1200" y="1776"/>
                  <a:ext cx="48" cy="96"/>
                </a:xfrm>
                <a:prstGeom prst="rect">
                  <a:avLst/>
                </a:prstGeom>
                <a:solidFill>
                  <a:schemeClr val="folHlink">
                    <a:alpha val="50000"/>
                  </a:schemeClr>
                </a:solidFill>
                <a:ln w="9525">
                  <a:noFill/>
                  <a:miter lim="800000"/>
                  <a:headEnd/>
                  <a:tailEnd/>
                </a:ln>
                <a:effectLst/>
              </p:spPr>
              <p:txBody>
                <a:bodyPr wrap="none" anchor="ctr"/>
                <a:lstStyle/>
                <a:p>
                  <a:endParaRPr lang="en-US"/>
                </a:p>
              </p:txBody>
            </p:sp>
            <p:sp>
              <p:nvSpPr>
                <p:cNvPr id="1191" name="Rectangle 167"/>
                <p:cNvSpPr>
                  <a:spLocks noChangeArrowheads="1"/>
                </p:cNvSpPr>
                <p:nvPr/>
              </p:nvSpPr>
              <p:spPr bwMode="hidden">
                <a:xfrm>
                  <a:off x="1104" y="1680"/>
                  <a:ext cx="48" cy="144"/>
                </a:xfrm>
                <a:prstGeom prst="rect">
                  <a:avLst/>
                </a:prstGeom>
                <a:solidFill>
                  <a:schemeClr val="folHlink">
                    <a:alpha val="50000"/>
                  </a:schemeClr>
                </a:solidFill>
                <a:ln w="9525">
                  <a:noFill/>
                  <a:miter lim="800000"/>
                  <a:headEnd/>
                  <a:tailEnd/>
                </a:ln>
                <a:effectLst/>
              </p:spPr>
              <p:txBody>
                <a:bodyPr wrap="none" anchor="ctr"/>
                <a:lstStyle/>
                <a:p>
                  <a:endParaRPr lang="en-US"/>
                </a:p>
              </p:txBody>
            </p:sp>
            <p:sp>
              <p:nvSpPr>
                <p:cNvPr id="1192" name="Rectangle 168"/>
                <p:cNvSpPr>
                  <a:spLocks noChangeArrowheads="1"/>
                </p:cNvSpPr>
                <p:nvPr/>
              </p:nvSpPr>
              <p:spPr bwMode="hidden">
                <a:xfrm>
                  <a:off x="1152" y="1680"/>
                  <a:ext cx="192" cy="48"/>
                </a:xfrm>
                <a:prstGeom prst="rect">
                  <a:avLst/>
                </a:prstGeom>
                <a:solidFill>
                  <a:schemeClr val="folHlink">
                    <a:alpha val="50000"/>
                  </a:schemeClr>
                </a:solidFill>
                <a:ln w="9525">
                  <a:noFill/>
                  <a:miter lim="800000"/>
                  <a:headEnd/>
                  <a:tailEnd/>
                </a:ln>
                <a:effectLst/>
              </p:spPr>
              <p:txBody>
                <a:bodyPr wrap="none" anchor="ctr"/>
                <a:lstStyle/>
                <a:p>
                  <a:endParaRPr lang="en-US"/>
                </a:p>
              </p:txBody>
            </p:sp>
            <p:sp>
              <p:nvSpPr>
                <p:cNvPr id="1193" name="Rectangle 169"/>
                <p:cNvSpPr>
                  <a:spLocks noChangeArrowheads="1"/>
                </p:cNvSpPr>
                <p:nvPr/>
              </p:nvSpPr>
              <p:spPr bwMode="hidden">
                <a:xfrm>
                  <a:off x="1296" y="1728"/>
                  <a:ext cx="48" cy="240"/>
                </a:xfrm>
                <a:prstGeom prst="rect">
                  <a:avLst/>
                </a:prstGeom>
                <a:solidFill>
                  <a:schemeClr val="folHlink">
                    <a:alpha val="50000"/>
                  </a:schemeClr>
                </a:solidFill>
                <a:ln w="9525">
                  <a:noFill/>
                  <a:miter lim="800000"/>
                  <a:headEnd/>
                  <a:tailEnd/>
                </a:ln>
                <a:effectLst/>
              </p:spPr>
              <p:txBody>
                <a:bodyPr wrap="none" anchor="ctr"/>
                <a:lstStyle/>
                <a:p>
                  <a:endParaRPr lang="en-US"/>
                </a:p>
              </p:txBody>
            </p:sp>
            <p:sp>
              <p:nvSpPr>
                <p:cNvPr id="1194" name="Rectangle 170"/>
                <p:cNvSpPr>
                  <a:spLocks noChangeArrowheads="1"/>
                </p:cNvSpPr>
                <p:nvPr/>
              </p:nvSpPr>
              <p:spPr bwMode="hidden">
                <a:xfrm>
                  <a:off x="1008" y="1920"/>
                  <a:ext cx="288" cy="48"/>
                </a:xfrm>
                <a:prstGeom prst="rect">
                  <a:avLst/>
                </a:prstGeom>
                <a:solidFill>
                  <a:schemeClr val="folHlink">
                    <a:alpha val="50000"/>
                  </a:schemeClr>
                </a:solidFill>
                <a:ln w="9525">
                  <a:noFill/>
                  <a:miter lim="800000"/>
                  <a:headEnd/>
                  <a:tailEnd/>
                </a:ln>
                <a:effectLst/>
              </p:spPr>
              <p:txBody>
                <a:bodyPr wrap="none" anchor="ctr"/>
                <a:lstStyle/>
                <a:p>
                  <a:endParaRPr lang="en-US"/>
                </a:p>
              </p:txBody>
            </p:sp>
            <p:sp>
              <p:nvSpPr>
                <p:cNvPr id="1195" name="Rectangle 171"/>
                <p:cNvSpPr>
                  <a:spLocks noChangeArrowheads="1"/>
                </p:cNvSpPr>
                <p:nvPr/>
              </p:nvSpPr>
              <p:spPr bwMode="hidden">
                <a:xfrm>
                  <a:off x="1008" y="1584"/>
                  <a:ext cx="48" cy="336"/>
                </a:xfrm>
                <a:prstGeom prst="rect">
                  <a:avLst/>
                </a:prstGeom>
                <a:solidFill>
                  <a:schemeClr val="folHlink">
                    <a:alpha val="50000"/>
                  </a:schemeClr>
                </a:solidFill>
                <a:ln w="9525">
                  <a:noFill/>
                  <a:miter lim="800000"/>
                  <a:headEnd/>
                  <a:tailEnd/>
                </a:ln>
                <a:effectLst/>
              </p:spPr>
              <p:txBody>
                <a:bodyPr wrap="none" anchor="ctr"/>
                <a:lstStyle/>
                <a:p>
                  <a:endParaRPr lang="en-US"/>
                </a:p>
              </p:txBody>
            </p:sp>
            <p:sp>
              <p:nvSpPr>
                <p:cNvPr id="1196" name="Rectangle 172"/>
                <p:cNvSpPr>
                  <a:spLocks noChangeArrowheads="1"/>
                </p:cNvSpPr>
                <p:nvPr/>
              </p:nvSpPr>
              <p:spPr bwMode="hidden">
                <a:xfrm>
                  <a:off x="1056" y="1584"/>
                  <a:ext cx="288" cy="48"/>
                </a:xfrm>
                <a:prstGeom prst="rect">
                  <a:avLst/>
                </a:prstGeom>
                <a:solidFill>
                  <a:schemeClr val="folHlink">
                    <a:alpha val="50000"/>
                  </a:schemeClr>
                </a:solidFill>
                <a:ln w="9525">
                  <a:noFill/>
                  <a:miter lim="800000"/>
                  <a:headEnd/>
                  <a:tailEnd/>
                </a:ln>
                <a:effectLst/>
              </p:spPr>
              <p:txBody>
                <a:bodyPr wrap="none" anchor="ctr"/>
                <a:lstStyle/>
                <a:p>
                  <a:endParaRPr lang="en-US"/>
                </a:p>
              </p:txBody>
            </p:sp>
          </p:grpSp>
          <p:grpSp>
            <p:nvGrpSpPr>
              <p:cNvPr id="1197" name="Group 173"/>
              <p:cNvGrpSpPr>
                <a:grpSpLocks/>
              </p:cNvGrpSpPr>
              <p:nvPr/>
            </p:nvGrpSpPr>
            <p:grpSpPr bwMode="auto">
              <a:xfrm>
                <a:off x="5280" y="48"/>
                <a:ext cx="168" cy="192"/>
                <a:chOff x="1008" y="1584"/>
                <a:chExt cx="336" cy="384"/>
              </a:xfrm>
            </p:grpSpPr>
            <p:sp>
              <p:nvSpPr>
                <p:cNvPr id="1198" name="Rectangle 174"/>
                <p:cNvSpPr>
                  <a:spLocks noChangeArrowheads="1"/>
                </p:cNvSpPr>
                <p:nvPr/>
              </p:nvSpPr>
              <p:spPr bwMode="hidden">
                <a:xfrm>
                  <a:off x="1104" y="1824"/>
                  <a:ext cx="96" cy="48"/>
                </a:xfrm>
                <a:prstGeom prst="rect">
                  <a:avLst/>
                </a:prstGeom>
                <a:solidFill>
                  <a:schemeClr val="folHlink">
                    <a:alpha val="50000"/>
                  </a:schemeClr>
                </a:solidFill>
                <a:ln w="9525">
                  <a:noFill/>
                  <a:miter lim="800000"/>
                  <a:headEnd/>
                  <a:tailEnd/>
                </a:ln>
                <a:effectLst/>
              </p:spPr>
              <p:txBody>
                <a:bodyPr wrap="none" anchor="ctr"/>
                <a:lstStyle/>
                <a:p>
                  <a:endParaRPr lang="en-US"/>
                </a:p>
              </p:txBody>
            </p:sp>
            <p:sp>
              <p:nvSpPr>
                <p:cNvPr id="1199" name="Rectangle 175"/>
                <p:cNvSpPr>
                  <a:spLocks noChangeArrowheads="1"/>
                </p:cNvSpPr>
                <p:nvPr/>
              </p:nvSpPr>
              <p:spPr bwMode="hidden">
                <a:xfrm>
                  <a:off x="1200" y="1776"/>
                  <a:ext cx="48" cy="96"/>
                </a:xfrm>
                <a:prstGeom prst="rect">
                  <a:avLst/>
                </a:prstGeom>
                <a:solidFill>
                  <a:schemeClr val="folHlink">
                    <a:alpha val="50000"/>
                  </a:schemeClr>
                </a:solidFill>
                <a:ln w="9525">
                  <a:noFill/>
                  <a:miter lim="800000"/>
                  <a:headEnd/>
                  <a:tailEnd/>
                </a:ln>
                <a:effectLst/>
              </p:spPr>
              <p:txBody>
                <a:bodyPr wrap="none" anchor="ctr"/>
                <a:lstStyle/>
                <a:p>
                  <a:endParaRPr lang="en-US"/>
                </a:p>
              </p:txBody>
            </p:sp>
            <p:sp>
              <p:nvSpPr>
                <p:cNvPr id="1200" name="Rectangle 176"/>
                <p:cNvSpPr>
                  <a:spLocks noChangeArrowheads="1"/>
                </p:cNvSpPr>
                <p:nvPr/>
              </p:nvSpPr>
              <p:spPr bwMode="hidden">
                <a:xfrm>
                  <a:off x="1104" y="1680"/>
                  <a:ext cx="48" cy="144"/>
                </a:xfrm>
                <a:prstGeom prst="rect">
                  <a:avLst/>
                </a:prstGeom>
                <a:solidFill>
                  <a:schemeClr val="folHlink">
                    <a:alpha val="50000"/>
                  </a:schemeClr>
                </a:solidFill>
                <a:ln w="9525">
                  <a:noFill/>
                  <a:miter lim="800000"/>
                  <a:headEnd/>
                  <a:tailEnd/>
                </a:ln>
                <a:effectLst/>
              </p:spPr>
              <p:txBody>
                <a:bodyPr wrap="none" anchor="ctr"/>
                <a:lstStyle/>
                <a:p>
                  <a:endParaRPr lang="en-US"/>
                </a:p>
              </p:txBody>
            </p:sp>
            <p:sp>
              <p:nvSpPr>
                <p:cNvPr id="1201" name="Rectangle 177"/>
                <p:cNvSpPr>
                  <a:spLocks noChangeArrowheads="1"/>
                </p:cNvSpPr>
                <p:nvPr/>
              </p:nvSpPr>
              <p:spPr bwMode="hidden">
                <a:xfrm>
                  <a:off x="1152" y="1680"/>
                  <a:ext cx="192" cy="48"/>
                </a:xfrm>
                <a:prstGeom prst="rect">
                  <a:avLst/>
                </a:prstGeom>
                <a:solidFill>
                  <a:schemeClr val="folHlink">
                    <a:alpha val="50000"/>
                  </a:schemeClr>
                </a:solidFill>
                <a:ln w="9525">
                  <a:noFill/>
                  <a:miter lim="800000"/>
                  <a:headEnd/>
                  <a:tailEnd/>
                </a:ln>
                <a:effectLst/>
              </p:spPr>
              <p:txBody>
                <a:bodyPr wrap="none" anchor="ctr"/>
                <a:lstStyle/>
                <a:p>
                  <a:endParaRPr lang="en-US"/>
                </a:p>
              </p:txBody>
            </p:sp>
            <p:sp>
              <p:nvSpPr>
                <p:cNvPr id="1202" name="Rectangle 178"/>
                <p:cNvSpPr>
                  <a:spLocks noChangeArrowheads="1"/>
                </p:cNvSpPr>
                <p:nvPr/>
              </p:nvSpPr>
              <p:spPr bwMode="hidden">
                <a:xfrm>
                  <a:off x="1296" y="1728"/>
                  <a:ext cx="48" cy="240"/>
                </a:xfrm>
                <a:prstGeom prst="rect">
                  <a:avLst/>
                </a:prstGeom>
                <a:solidFill>
                  <a:schemeClr val="folHlink">
                    <a:alpha val="50000"/>
                  </a:schemeClr>
                </a:solidFill>
                <a:ln w="9525">
                  <a:noFill/>
                  <a:miter lim="800000"/>
                  <a:headEnd/>
                  <a:tailEnd/>
                </a:ln>
                <a:effectLst/>
              </p:spPr>
              <p:txBody>
                <a:bodyPr wrap="none" anchor="ctr"/>
                <a:lstStyle/>
                <a:p>
                  <a:endParaRPr lang="en-US"/>
                </a:p>
              </p:txBody>
            </p:sp>
            <p:sp>
              <p:nvSpPr>
                <p:cNvPr id="1203" name="Rectangle 179"/>
                <p:cNvSpPr>
                  <a:spLocks noChangeArrowheads="1"/>
                </p:cNvSpPr>
                <p:nvPr/>
              </p:nvSpPr>
              <p:spPr bwMode="hidden">
                <a:xfrm>
                  <a:off x="1008" y="1920"/>
                  <a:ext cx="288" cy="48"/>
                </a:xfrm>
                <a:prstGeom prst="rect">
                  <a:avLst/>
                </a:prstGeom>
                <a:solidFill>
                  <a:schemeClr val="folHlink">
                    <a:alpha val="50000"/>
                  </a:schemeClr>
                </a:solidFill>
                <a:ln w="9525">
                  <a:noFill/>
                  <a:miter lim="800000"/>
                  <a:headEnd/>
                  <a:tailEnd/>
                </a:ln>
                <a:effectLst/>
              </p:spPr>
              <p:txBody>
                <a:bodyPr wrap="none" anchor="ctr"/>
                <a:lstStyle/>
                <a:p>
                  <a:endParaRPr lang="en-US"/>
                </a:p>
              </p:txBody>
            </p:sp>
            <p:sp>
              <p:nvSpPr>
                <p:cNvPr id="1204" name="Rectangle 180"/>
                <p:cNvSpPr>
                  <a:spLocks noChangeArrowheads="1"/>
                </p:cNvSpPr>
                <p:nvPr/>
              </p:nvSpPr>
              <p:spPr bwMode="hidden">
                <a:xfrm>
                  <a:off x="1008" y="1584"/>
                  <a:ext cx="48" cy="336"/>
                </a:xfrm>
                <a:prstGeom prst="rect">
                  <a:avLst/>
                </a:prstGeom>
                <a:solidFill>
                  <a:schemeClr val="folHlink">
                    <a:alpha val="50000"/>
                  </a:schemeClr>
                </a:solidFill>
                <a:ln w="9525">
                  <a:noFill/>
                  <a:miter lim="800000"/>
                  <a:headEnd/>
                  <a:tailEnd/>
                </a:ln>
                <a:effectLst/>
              </p:spPr>
              <p:txBody>
                <a:bodyPr wrap="none" anchor="ctr"/>
                <a:lstStyle/>
                <a:p>
                  <a:endParaRPr lang="en-US"/>
                </a:p>
              </p:txBody>
            </p:sp>
            <p:sp>
              <p:nvSpPr>
                <p:cNvPr id="1205" name="Rectangle 181"/>
                <p:cNvSpPr>
                  <a:spLocks noChangeArrowheads="1"/>
                </p:cNvSpPr>
                <p:nvPr/>
              </p:nvSpPr>
              <p:spPr bwMode="hidden">
                <a:xfrm>
                  <a:off x="1056" y="1584"/>
                  <a:ext cx="288" cy="48"/>
                </a:xfrm>
                <a:prstGeom prst="rect">
                  <a:avLst/>
                </a:prstGeom>
                <a:solidFill>
                  <a:schemeClr val="folHlink">
                    <a:alpha val="50000"/>
                  </a:schemeClr>
                </a:solidFill>
                <a:ln w="9525">
                  <a:noFill/>
                  <a:miter lim="800000"/>
                  <a:headEnd/>
                  <a:tailEnd/>
                </a:ln>
                <a:effectLst/>
              </p:spPr>
              <p:txBody>
                <a:bodyPr wrap="none" anchor="ctr"/>
                <a:lstStyle/>
                <a:p>
                  <a:endParaRPr lang="en-US"/>
                </a:p>
              </p:txBody>
            </p:sp>
          </p:grpSp>
          <p:grpSp>
            <p:nvGrpSpPr>
              <p:cNvPr id="1206" name="Group 182"/>
              <p:cNvGrpSpPr>
                <a:grpSpLocks/>
              </p:cNvGrpSpPr>
              <p:nvPr/>
            </p:nvGrpSpPr>
            <p:grpSpPr bwMode="auto">
              <a:xfrm>
                <a:off x="5472" y="960"/>
                <a:ext cx="168" cy="192"/>
                <a:chOff x="1008" y="1584"/>
                <a:chExt cx="336" cy="384"/>
              </a:xfrm>
            </p:grpSpPr>
            <p:sp>
              <p:nvSpPr>
                <p:cNvPr id="1207" name="Rectangle 183"/>
                <p:cNvSpPr>
                  <a:spLocks noChangeArrowheads="1"/>
                </p:cNvSpPr>
                <p:nvPr/>
              </p:nvSpPr>
              <p:spPr bwMode="hidden">
                <a:xfrm>
                  <a:off x="1104" y="1824"/>
                  <a:ext cx="96" cy="48"/>
                </a:xfrm>
                <a:prstGeom prst="rect">
                  <a:avLst/>
                </a:prstGeom>
                <a:solidFill>
                  <a:schemeClr val="folHlink">
                    <a:alpha val="50000"/>
                  </a:schemeClr>
                </a:solidFill>
                <a:ln w="9525">
                  <a:noFill/>
                  <a:miter lim="800000"/>
                  <a:headEnd/>
                  <a:tailEnd/>
                </a:ln>
                <a:effectLst/>
              </p:spPr>
              <p:txBody>
                <a:bodyPr wrap="none" anchor="ctr"/>
                <a:lstStyle/>
                <a:p>
                  <a:endParaRPr lang="en-US"/>
                </a:p>
              </p:txBody>
            </p:sp>
            <p:sp>
              <p:nvSpPr>
                <p:cNvPr id="1208" name="Rectangle 184"/>
                <p:cNvSpPr>
                  <a:spLocks noChangeArrowheads="1"/>
                </p:cNvSpPr>
                <p:nvPr/>
              </p:nvSpPr>
              <p:spPr bwMode="hidden">
                <a:xfrm>
                  <a:off x="1200" y="1776"/>
                  <a:ext cx="48" cy="96"/>
                </a:xfrm>
                <a:prstGeom prst="rect">
                  <a:avLst/>
                </a:prstGeom>
                <a:solidFill>
                  <a:schemeClr val="folHlink">
                    <a:alpha val="50000"/>
                  </a:schemeClr>
                </a:solidFill>
                <a:ln w="9525">
                  <a:noFill/>
                  <a:miter lim="800000"/>
                  <a:headEnd/>
                  <a:tailEnd/>
                </a:ln>
                <a:effectLst/>
              </p:spPr>
              <p:txBody>
                <a:bodyPr wrap="none" anchor="ctr"/>
                <a:lstStyle/>
                <a:p>
                  <a:endParaRPr lang="en-US"/>
                </a:p>
              </p:txBody>
            </p:sp>
            <p:sp>
              <p:nvSpPr>
                <p:cNvPr id="1209" name="Rectangle 185"/>
                <p:cNvSpPr>
                  <a:spLocks noChangeArrowheads="1"/>
                </p:cNvSpPr>
                <p:nvPr/>
              </p:nvSpPr>
              <p:spPr bwMode="hidden">
                <a:xfrm>
                  <a:off x="1104" y="1680"/>
                  <a:ext cx="48" cy="144"/>
                </a:xfrm>
                <a:prstGeom prst="rect">
                  <a:avLst/>
                </a:prstGeom>
                <a:solidFill>
                  <a:schemeClr val="folHlink">
                    <a:alpha val="50000"/>
                  </a:schemeClr>
                </a:solidFill>
                <a:ln w="9525">
                  <a:noFill/>
                  <a:miter lim="800000"/>
                  <a:headEnd/>
                  <a:tailEnd/>
                </a:ln>
                <a:effectLst/>
              </p:spPr>
              <p:txBody>
                <a:bodyPr wrap="none" anchor="ctr"/>
                <a:lstStyle/>
                <a:p>
                  <a:endParaRPr lang="en-US"/>
                </a:p>
              </p:txBody>
            </p:sp>
            <p:sp>
              <p:nvSpPr>
                <p:cNvPr id="1210" name="Rectangle 186"/>
                <p:cNvSpPr>
                  <a:spLocks noChangeArrowheads="1"/>
                </p:cNvSpPr>
                <p:nvPr/>
              </p:nvSpPr>
              <p:spPr bwMode="hidden">
                <a:xfrm>
                  <a:off x="1152" y="1680"/>
                  <a:ext cx="192" cy="48"/>
                </a:xfrm>
                <a:prstGeom prst="rect">
                  <a:avLst/>
                </a:prstGeom>
                <a:solidFill>
                  <a:schemeClr val="folHlink">
                    <a:alpha val="50000"/>
                  </a:schemeClr>
                </a:solidFill>
                <a:ln w="9525">
                  <a:noFill/>
                  <a:miter lim="800000"/>
                  <a:headEnd/>
                  <a:tailEnd/>
                </a:ln>
                <a:effectLst/>
              </p:spPr>
              <p:txBody>
                <a:bodyPr wrap="none" anchor="ctr"/>
                <a:lstStyle/>
                <a:p>
                  <a:endParaRPr lang="en-US"/>
                </a:p>
              </p:txBody>
            </p:sp>
            <p:sp>
              <p:nvSpPr>
                <p:cNvPr id="1211" name="Rectangle 187"/>
                <p:cNvSpPr>
                  <a:spLocks noChangeArrowheads="1"/>
                </p:cNvSpPr>
                <p:nvPr/>
              </p:nvSpPr>
              <p:spPr bwMode="hidden">
                <a:xfrm>
                  <a:off x="1296" y="1728"/>
                  <a:ext cx="48" cy="240"/>
                </a:xfrm>
                <a:prstGeom prst="rect">
                  <a:avLst/>
                </a:prstGeom>
                <a:solidFill>
                  <a:schemeClr val="folHlink">
                    <a:alpha val="50000"/>
                  </a:schemeClr>
                </a:solidFill>
                <a:ln w="9525">
                  <a:noFill/>
                  <a:miter lim="800000"/>
                  <a:headEnd/>
                  <a:tailEnd/>
                </a:ln>
                <a:effectLst/>
              </p:spPr>
              <p:txBody>
                <a:bodyPr wrap="none" anchor="ctr"/>
                <a:lstStyle/>
                <a:p>
                  <a:endParaRPr lang="en-US"/>
                </a:p>
              </p:txBody>
            </p:sp>
            <p:sp>
              <p:nvSpPr>
                <p:cNvPr id="1212" name="Rectangle 188"/>
                <p:cNvSpPr>
                  <a:spLocks noChangeArrowheads="1"/>
                </p:cNvSpPr>
                <p:nvPr/>
              </p:nvSpPr>
              <p:spPr bwMode="hidden">
                <a:xfrm>
                  <a:off x="1008" y="1920"/>
                  <a:ext cx="288" cy="48"/>
                </a:xfrm>
                <a:prstGeom prst="rect">
                  <a:avLst/>
                </a:prstGeom>
                <a:solidFill>
                  <a:schemeClr val="folHlink">
                    <a:alpha val="50000"/>
                  </a:schemeClr>
                </a:solidFill>
                <a:ln w="9525">
                  <a:noFill/>
                  <a:miter lim="800000"/>
                  <a:headEnd/>
                  <a:tailEnd/>
                </a:ln>
                <a:effectLst/>
              </p:spPr>
              <p:txBody>
                <a:bodyPr wrap="none" anchor="ctr"/>
                <a:lstStyle/>
                <a:p>
                  <a:endParaRPr lang="en-US"/>
                </a:p>
              </p:txBody>
            </p:sp>
            <p:sp>
              <p:nvSpPr>
                <p:cNvPr id="1213" name="Rectangle 189"/>
                <p:cNvSpPr>
                  <a:spLocks noChangeArrowheads="1"/>
                </p:cNvSpPr>
                <p:nvPr/>
              </p:nvSpPr>
              <p:spPr bwMode="hidden">
                <a:xfrm>
                  <a:off x="1008" y="1584"/>
                  <a:ext cx="48" cy="336"/>
                </a:xfrm>
                <a:prstGeom prst="rect">
                  <a:avLst/>
                </a:prstGeom>
                <a:solidFill>
                  <a:schemeClr val="folHlink">
                    <a:alpha val="50000"/>
                  </a:schemeClr>
                </a:solidFill>
                <a:ln w="9525">
                  <a:noFill/>
                  <a:miter lim="800000"/>
                  <a:headEnd/>
                  <a:tailEnd/>
                </a:ln>
                <a:effectLst/>
              </p:spPr>
              <p:txBody>
                <a:bodyPr wrap="none" anchor="ctr"/>
                <a:lstStyle/>
                <a:p>
                  <a:endParaRPr lang="en-US"/>
                </a:p>
              </p:txBody>
            </p:sp>
            <p:sp>
              <p:nvSpPr>
                <p:cNvPr id="1214" name="Rectangle 190"/>
                <p:cNvSpPr>
                  <a:spLocks noChangeArrowheads="1"/>
                </p:cNvSpPr>
                <p:nvPr/>
              </p:nvSpPr>
              <p:spPr bwMode="hidden">
                <a:xfrm>
                  <a:off x="1056" y="1584"/>
                  <a:ext cx="288" cy="48"/>
                </a:xfrm>
                <a:prstGeom prst="rect">
                  <a:avLst/>
                </a:prstGeom>
                <a:solidFill>
                  <a:schemeClr val="folHlink">
                    <a:alpha val="50000"/>
                  </a:schemeClr>
                </a:solidFill>
                <a:ln w="9525">
                  <a:noFill/>
                  <a:miter lim="800000"/>
                  <a:headEnd/>
                  <a:tailEnd/>
                </a:ln>
                <a:effectLst/>
              </p:spPr>
              <p:txBody>
                <a:bodyPr wrap="none" anchor="ctr"/>
                <a:lstStyle/>
                <a:p>
                  <a:endParaRPr lang="en-US"/>
                </a:p>
              </p:txBody>
            </p:sp>
          </p:grpSp>
          <p:grpSp>
            <p:nvGrpSpPr>
              <p:cNvPr id="1215" name="Group 191"/>
              <p:cNvGrpSpPr>
                <a:grpSpLocks/>
              </p:cNvGrpSpPr>
              <p:nvPr/>
            </p:nvGrpSpPr>
            <p:grpSpPr bwMode="auto">
              <a:xfrm>
                <a:off x="4224" y="2400"/>
                <a:ext cx="168" cy="192"/>
                <a:chOff x="1008" y="1584"/>
                <a:chExt cx="336" cy="384"/>
              </a:xfrm>
            </p:grpSpPr>
            <p:sp>
              <p:nvSpPr>
                <p:cNvPr id="1216" name="Rectangle 192"/>
                <p:cNvSpPr>
                  <a:spLocks noChangeArrowheads="1"/>
                </p:cNvSpPr>
                <p:nvPr/>
              </p:nvSpPr>
              <p:spPr bwMode="hidden">
                <a:xfrm>
                  <a:off x="1104" y="1824"/>
                  <a:ext cx="96" cy="48"/>
                </a:xfrm>
                <a:prstGeom prst="rect">
                  <a:avLst/>
                </a:prstGeom>
                <a:solidFill>
                  <a:schemeClr val="folHlink">
                    <a:alpha val="50000"/>
                  </a:schemeClr>
                </a:solidFill>
                <a:ln w="9525">
                  <a:noFill/>
                  <a:miter lim="800000"/>
                  <a:headEnd/>
                  <a:tailEnd/>
                </a:ln>
                <a:effectLst/>
              </p:spPr>
              <p:txBody>
                <a:bodyPr wrap="none" anchor="ctr"/>
                <a:lstStyle/>
                <a:p>
                  <a:endParaRPr lang="en-US"/>
                </a:p>
              </p:txBody>
            </p:sp>
            <p:sp>
              <p:nvSpPr>
                <p:cNvPr id="1217" name="Rectangle 193"/>
                <p:cNvSpPr>
                  <a:spLocks noChangeArrowheads="1"/>
                </p:cNvSpPr>
                <p:nvPr/>
              </p:nvSpPr>
              <p:spPr bwMode="hidden">
                <a:xfrm>
                  <a:off x="1200" y="1776"/>
                  <a:ext cx="48" cy="96"/>
                </a:xfrm>
                <a:prstGeom prst="rect">
                  <a:avLst/>
                </a:prstGeom>
                <a:solidFill>
                  <a:schemeClr val="folHlink">
                    <a:alpha val="50000"/>
                  </a:schemeClr>
                </a:solidFill>
                <a:ln w="9525">
                  <a:noFill/>
                  <a:miter lim="800000"/>
                  <a:headEnd/>
                  <a:tailEnd/>
                </a:ln>
                <a:effectLst/>
              </p:spPr>
              <p:txBody>
                <a:bodyPr wrap="none" anchor="ctr"/>
                <a:lstStyle/>
                <a:p>
                  <a:endParaRPr lang="en-US"/>
                </a:p>
              </p:txBody>
            </p:sp>
            <p:sp>
              <p:nvSpPr>
                <p:cNvPr id="1218" name="Rectangle 194"/>
                <p:cNvSpPr>
                  <a:spLocks noChangeArrowheads="1"/>
                </p:cNvSpPr>
                <p:nvPr/>
              </p:nvSpPr>
              <p:spPr bwMode="hidden">
                <a:xfrm>
                  <a:off x="1104" y="1680"/>
                  <a:ext cx="48" cy="144"/>
                </a:xfrm>
                <a:prstGeom prst="rect">
                  <a:avLst/>
                </a:prstGeom>
                <a:solidFill>
                  <a:schemeClr val="folHlink">
                    <a:alpha val="50000"/>
                  </a:schemeClr>
                </a:solidFill>
                <a:ln w="9525">
                  <a:noFill/>
                  <a:miter lim="800000"/>
                  <a:headEnd/>
                  <a:tailEnd/>
                </a:ln>
                <a:effectLst/>
              </p:spPr>
              <p:txBody>
                <a:bodyPr wrap="none" anchor="ctr"/>
                <a:lstStyle/>
                <a:p>
                  <a:endParaRPr lang="en-US"/>
                </a:p>
              </p:txBody>
            </p:sp>
            <p:sp>
              <p:nvSpPr>
                <p:cNvPr id="1219" name="Rectangle 195"/>
                <p:cNvSpPr>
                  <a:spLocks noChangeArrowheads="1"/>
                </p:cNvSpPr>
                <p:nvPr/>
              </p:nvSpPr>
              <p:spPr bwMode="hidden">
                <a:xfrm>
                  <a:off x="1152" y="1680"/>
                  <a:ext cx="192" cy="48"/>
                </a:xfrm>
                <a:prstGeom prst="rect">
                  <a:avLst/>
                </a:prstGeom>
                <a:solidFill>
                  <a:schemeClr val="folHlink">
                    <a:alpha val="50000"/>
                  </a:schemeClr>
                </a:solidFill>
                <a:ln w="9525">
                  <a:noFill/>
                  <a:miter lim="800000"/>
                  <a:headEnd/>
                  <a:tailEnd/>
                </a:ln>
                <a:effectLst/>
              </p:spPr>
              <p:txBody>
                <a:bodyPr wrap="none" anchor="ctr"/>
                <a:lstStyle/>
                <a:p>
                  <a:endParaRPr lang="en-US"/>
                </a:p>
              </p:txBody>
            </p:sp>
            <p:sp>
              <p:nvSpPr>
                <p:cNvPr id="1220" name="Rectangle 196"/>
                <p:cNvSpPr>
                  <a:spLocks noChangeArrowheads="1"/>
                </p:cNvSpPr>
                <p:nvPr/>
              </p:nvSpPr>
              <p:spPr bwMode="hidden">
                <a:xfrm>
                  <a:off x="1296" y="1728"/>
                  <a:ext cx="48" cy="240"/>
                </a:xfrm>
                <a:prstGeom prst="rect">
                  <a:avLst/>
                </a:prstGeom>
                <a:solidFill>
                  <a:schemeClr val="folHlink">
                    <a:alpha val="50000"/>
                  </a:schemeClr>
                </a:solidFill>
                <a:ln w="9525">
                  <a:noFill/>
                  <a:miter lim="800000"/>
                  <a:headEnd/>
                  <a:tailEnd/>
                </a:ln>
                <a:effectLst/>
              </p:spPr>
              <p:txBody>
                <a:bodyPr wrap="none" anchor="ctr"/>
                <a:lstStyle/>
                <a:p>
                  <a:endParaRPr lang="en-US"/>
                </a:p>
              </p:txBody>
            </p:sp>
            <p:sp>
              <p:nvSpPr>
                <p:cNvPr id="1221" name="Rectangle 197"/>
                <p:cNvSpPr>
                  <a:spLocks noChangeArrowheads="1"/>
                </p:cNvSpPr>
                <p:nvPr/>
              </p:nvSpPr>
              <p:spPr bwMode="hidden">
                <a:xfrm>
                  <a:off x="1008" y="1920"/>
                  <a:ext cx="288" cy="48"/>
                </a:xfrm>
                <a:prstGeom prst="rect">
                  <a:avLst/>
                </a:prstGeom>
                <a:solidFill>
                  <a:schemeClr val="folHlink">
                    <a:alpha val="50000"/>
                  </a:schemeClr>
                </a:solidFill>
                <a:ln w="9525">
                  <a:noFill/>
                  <a:miter lim="800000"/>
                  <a:headEnd/>
                  <a:tailEnd/>
                </a:ln>
                <a:effectLst/>
              </p:spPr>
              <p:txBody>
                <a:bodyPr wrap="none" anchor="ctr"/>
                <a:lstStyle/>
                <a:p>
                  <a:endParaRPr lang="en-US"/>
                </a:p>
              </p:txBody>
            </p:sp>
            <p:sp>
              <p:nvSpPr>
                <p:cNvPr id="1222" name="Rectangle 198"/>
                <p:cNvSpPr>
                  <a:spLocks noChangeArrowheads="1"/>
                </p:cNvSpPr>
                <p:nvPr/>
              </p:nvSpPr>
              <p:spPr bwMode="hidden">
                <a:xfrm>
                  <a:off x="1008" y="1584"/>
                  <a:ext cx="48" cy="336"/>
                </a:xfrm>
                <a:prstGeom prst="rect">
                  <a:avLst/>
                </a:prstGeom>
                <a:solidFill>
                  <a:schemeClr val="folHlink">
                    <a:alpha val="50000"/>
                  </a:schemeClr>
                </a:solidFill>
                <a:ln w="9525">
                  <a:noFill/>
                  <a:miter lim="800000"/>
                  <a:headEnd/>
                  <a:tailEnd/>
                </a:ln>
                <a:effectLst/>
              </p:spPr>
              <p:txBody>
                <a:bodyPr wrap="none" anchor="ctr"/>
                <a:lstStyle/>
                <a:p>
                  <a:endParaRPr lang="en-US"/>
                </a:p>
              </p:txBody>
            </p:sp>
            <p:sp>
              <p:nvSpPr>
                <p:cNvPr id="1223" name="Rectangle 199"/>
                <p:cNvSpPr>
                  <a:spLocks noChangeArrowheads="1"/>
                </p:cNvSpPr>
                <p:nvPr/>
              </p:nvSpPr>
              <p:spPr bwMode="hidden">
                <a:xfrm>
                  <a:off x="1056" y="1584"/>
                  <a:ext cx="288" cy="48"/>
                </a:xfrm>
                <a:prstGeom prst="rect">
                  <a:avLst/>
                </a:prstGeom>
                <a:solidFill>
                  <a:schemeClr val="folHlink">
                    <a:alpha val="50000"/>
                  </a:schemeClr>
                </a:solidFill>
                <a:ln w="9525">
                  <a:noFill/>
                  <a:miter lim="800000"/>
                  <a:headEnd/>
                  <a:tailEnd/>
                </a:ln>
                <a:effectLst/>
              </p:spPr>
              <p:txBody>
                <a:bodyPr wrap="none" anchor="ctr"/>
                <a:lstStyle/>
                <a:p>
                  <a:endParaRPr lang="en-US"/>
                </a:p>
              </p:txBody>
            </p:sp>
          </p:grpSp>
          <p:grpSp>
            <p:nvGrpSpPr>
              <p:cNvPr id="1224" name="Group 200"/>
              <p:cNvGrpSpPr>
                <a:grpSpLocks/>
              </p:cNvGrpSpPr>
              <p:nvPr/>
            </p:nvGrpSpPr>
            <p:grpSpPr bwMode="auto">
              <a:xfrm>
                <a:off x="4560" y="3072"/>
                <a:ext cx="168" cy="192"/>
                <a:chOff x="1008" y="1584"/>
                <a:chExt cx="336" cy="384"/>
              </a:xfrm>
            </p:grpSpPr>
            <p:sp>
              <p:nvSpPr>
                <p:cNvPr id="1225" name="Rectangle 201"/>
                <p:cNvSpPr>
                  <a:spLocks noChangeArrowheads="1"/>
                </p:cNvSpPr>
                <p:nvPr/>
              </p:nvSpPr>
              <p:spPr bwMode="hidden">
                <a:xfrm>
                  <a:off x="1104" y="1824"/>
                  <a:ext cx="96" cy="48"/>
                </a:xfrm>
                <a:prstGeom prst="rect">
                  <a:avLst/>
                </a:prstGeom>
                <a:solidFill>
                  <a:schemeClr val="folHlink">
                    <a:alpha val="50000"/>
                  </a:schemeClr>
                </a:solidFill>
                <a:ln w="9525">
                  <a:noFill/>
                  <a:miter lim="800000"/>
                  <a:headEnd/>
                  <a:tailEnd/>
                </a:ln>
                <a:effectLst/>
              </p:spPr>
              <p:txBody>
                <a:bodyPr wrap="none" anchor="ctr"/>
                <a:lstStyle/>
                <a:p>
                  <a:endParaRPr lang="en-US"/>
                </a:p>
              </p:txBody>
            </p:sp>
            <p:sp>
              <p:nvSpPr>
                <p:cNvPr id="1226" name="Rectangle 202"/>
                <p:cNvSpPr>
                  <a:spLocks noChangeArrowheads="1"/>
                </p:cNvSpPr>
                <p:nvPr/>
              </p:nvSpPr>
              <p:spPr bwMode="hidden">
                <a:xfrm>
                  <a:off x="1200" y="1776"/>
                  <a:ext cx="48" cy="96"/>
                </a:xfrm>
                <a:prstGeom prst="rect">
                  <a:avLst/>
                </a:prstGeom>
                <a:solidFill>
                  <a:schemeClr val="folHlink">
                    <a:alpha val="50000"/>
                  </a:schemeClr>
                </a:solidFill>
                <a:ln w="9525">
                  <a:noFill/>
                  <a:miter lim="800000"/>
                  <a:headEnd/>
                  <a:tailEnd/>
                </a:ln>
                <a:effectLst/>
              </p:spPr>
              <p:txBody>
                <a:bodyPr wrap="none" anchor="ctr"/>
                <a:lstStyle/>
                <a:p>
                  <a:endParaRPr lang="en-US"/>
                </a:p>
              </p:txBody>
            </p:sp>
            <p:sp>
              <p:nvSpPr>
                <p:cNvPr id="1227" name="Rectangle 203"/>
                <p:cNvSpPr>
                  <a:spLocks noChangeArrowheads="1"/>
                </p:cNvSpPr>
                <p:nvPr/>
              </p:nvSpPr>
              <p:spPr bwMode="hidden">
                <a:xfrm>
                  <a:off x="1104" y="1680"/>
                  <a:ext cx="48" cy="144"/>
                </a:xfrm>
                <a:prstGeom prst="rect">
                  <a:avLst/>
                </a:prstGeom>
                <a:solidFill>
                  <a:schemeClr val="folHlink">
                    <a:alpha val="50000"/>
                  </a:schemeClr>
                </a:solidFill>
                <a:ln w="9525">
                  <a:noFill/>
                  <a:miter lim="800000"/>
                  <a:headEnd/>
                  <a:tailEnd/>
                </a:ln>
                <a:effectLst/>
              </p:spPr>
              <p:txBody>
                <a:bodyPr wrap="none" anchor="ctr"/>
                <a:lstStyle/>
                <a:p>
                  <a:endParaRPr lang="en-US"/>
                </a:p>
              </p:txBody>
            </p:sp>
            <p:sp>
              <p:nvSpPr>
                <p:cNvPr id="1228" name="Rectangle 204"/>
                <p:cNvSpPr>
                  <a:spLocks noChangeArrowheads="1"/>
                </p:cNvSpPr>
                <p:nvPr/>
              </p:nvSpPr>
              <p:spPr bwMode="hidden">
                <a:xfrm>
                  <a:off x="1152" y="1680"/>
                  <a:ext cx="192" cy="48"/>
                </a:xfrm>
                <a:prstGeom prst="rect">
                  <a:avLst/>
                </a:prstGeom>
                <a:solidFill>
                  <a:schemeClr val="folHlink">
                    <a:alpha val="50000"/>
                  </a:schemeClr>
                </a:solidFill>
                <a:ln w="9525">
                  <a:noFill/>
                  <a:miter lim="800000"/>
                  <a:headEnd/>
                  <a:tailEnd/>
                </a:ln>
                <a:effectLst/>
              </p:spPr>
              <p:txBody>
                <a:bodyPr wrap="none" anchor="ctr"/>
                <a:lstStyle/>
                <a:p>
                  <a:endParaRPr lang="en-US"/>
                </a:p>
              </p:txBody>
            </p:sp>
            <p:sp>
              <p:nvSpPr>
                <p:cNvPr id="1229" name="Rectangle 205"/>
                <p:cNvSpPr>
                  <a:spLocks noChangeArrowheads="1"/>
                </p:cNvSpPr>
                <p:nvPr/>
              </p:nvSpPr>
              <p:spPr bwMode="hidden">
                <a:xfrm>
                  <a:off x="1296" y="1728"/>
                  <a:ext cx="48" cy="240"/>
                </a:xfrm>
                <a:prstGeom prst="rect">
                  <a:avLst/>
                </a:prstGeom>
                <a:solidFill>
                  <a:schemeClr val="folHlink">
                    <a:alpha val="50000"/>
                  </a:schemeClr>
                </a:solidFill>
                <a:ln w="9525">
                  <a:noFill/>
                  <a:miter lim="800000"/>
                  <a:headEnd/>
                  <a:tailEnd/>
                </a:ln>
                <a:effectLst/>
              </p:spPr>
              <p:txBody>
                <a:bodyPr wrap="none" anchor="ctr"/>
                <a:lstStyle/>
                <a:p>
                  <a:endParaRPr lang="en-US"/>
                </a:p>
              </p:txBody>
            </p:sp>
            <p:sp>
              <p:nvSpPr>
                <p:cNvPr id="1230" name="Rectangle 206"/>
                <p:cNvSpPr>
                  <a:spLocks noChangeArrowheads="1"/>
                </p:cNvSpPr>
                <p:nvPr/>
              </p:nvSpPr>
              <p:spPr bwMode="hidden">
                <a:xfrm>
                  <a:off x="1008" y="1920"/>
                  <a:ext cx="288" cy="48"/>
                </a:xfrm>
                <a:prstGeom prst="rect">
                  <a:avLst/>
                </a:prstGeom>
                <a:solidFill>
                  <a:schemeClr val="folHlink">
                    <a:alpha val="50000"/>
                  </a:schemeClr>
                </a:solidFill>
                <a:ln w="9525">
                  <a:noFill/>
                  <a:miter lim="800000"/>
                  <a:headEnd/>
                  <a:tailEnd/>
                </a:ln>
                <a:effectLst/>
              </p:spPr>
              <p:txBody>
                <a:bodyPr wrap="none" anchor="ctr"/>
                <a:lstStyle/>
                <a:p>
                  <a:endParaRPr lang="en-US"/>
                </a:p>
              </p:txBody>
            </p:sp>
            <p:sp>
              <p:nvSpPr>
                <p:cNvPr id="1231" name="Rectangle 207"/>
                <p:cNvSpPr>
                  <a:spLocks noChangeArrowheads="1"/>
                </p:cNvSpPr>
                <p:nvPr/>
              </p:nvSpPr>
              <p:spPr bwMode="hidden">
                <a:xfrm>
                  <a:off x="1008" y="1584"/>
                  <a:ext cx="48" cy="336"/>
                </a:xfrm>
                <a:prstGeom prst="rect">
                  <a:avLst/>
                </a:prstGeom>
                <a:solidFill>
                  <a:schemeClr val="folHlink">
                    <a:alpha val="50000"/>
                  </a:schemeClr>
                </a:solidFill>
                <a:ln w="9525">
                  <a:noFill/>
                  <a:miter lim="800000"/>
                  <a:headEnd/>
                  <a:tailEnd/>
                </a:ln>
                <a:effectLst/>
              </p:spPr>
              <p:txBody>
                <a:bodyPr wrap="none" anchor="ctr"/>
                <a:lstStyle/>
                <a:p>
                  <a:endParaRPr lang="en-US"/>
                </a:p>
              </p:txBody>
            </p:sp>
            <p:sp>
              <p:nvSpPr>
                <p:cNvPr id="1232" name="Rectangle 208"/>
                <p:cNvSpPr>
                  <a:spLocks noChangeArrowheads="1"/>
                </p:cNvSpPr>
                <p:nvPr/>
              </p:nvSpPr>
              <p:spPr bwMode="hidden">
                <a:xfrm>
                  <a:off x="1056" y="1584"/>
                  <a:ext cx="288" cy="48"/>
                </a:xfrm>
                <a:prstGeom prst="rect">
                  <a:avLst/>
                </a:prstGeom>
                <a:solidFill>
                  <a:schemeClr val="folHlink">
                    <a:alpha val="50000"/>
                  </a:schemeClr>
                </a:solidFill>
                <a:ln w="9525">
                  <a:noFill/>
                  <a:miter lim="800000"/>
                  <a:headEnd/>
                  <a:tailEnd/>
                </a:ln>
                <a:effectLst/>
              </p:spPr>
              <p:txBody>
                <a:bodyPr wrap="none" anchor="ctr"/>
                <a:lstStyle/>
                <a:p>
                  <a:endParaRPr lang="en-US"/>
                </a:p>
              </p:txBody>
            </p:sp>
          </p:grpSp>
          <p:grpSp>
            <p:nvGrpSpPr>
              <p:cNvPr id="1233" name="Group 209"/>
              <p:cNvGrpSpPr>
                <a:grpSpLocks/>
              </p:cNvGrpSpPr>
              <p:nvPr/>
            </p:nvGrpSpPr>
            <p:grpSpPr bwMode="auto">
              <a:xfrm>
                <a:off x="3600" y="1824"/>
                <a:ext cx="168" cy="192"/>
                <a:chOff x="1008" y="1584"/>
                <a:chExt cx="336" cy="384"/>
              </a:xfrm>
            </p:grpSpPr>
            <p:sp>
              <p:nvSpPr>
                <p:cNvPr id="1234" name="Rectangle 210"/>
                <p:cNvSpPr>
                  <a:spLocks noChangeArrowheads="1"/>
                </p:cNvSpPr>
                <p:nvPr/>
              </p:nvSpPr>
              <p:spPr bwMode="hidden">
                <a:xfrm>
                  <a:off x="1104" y="1824"/>
                  <a:ext cx="96" cy="48"/>
                </a:xfrm>
                <a:prstGeom prst="rect">
                  <a:avLst/>
                </a:prstGeom>
                <a:solidFill>
                  <a:schemeClr val="folHlink">
                    <a:alpha val="50000"/>
                  </a:schemeClr>
                </a:solidFill>
                <a:ln w="9525">
                  <a:noFill/>
                  <a:miter lim="800000"/>
                  <a:headEnd/>
                  <a:tailEnd/>
                </a:ln>
                <a:effectLst/>
              </p:spPr>
              <p:txBody>
                <a:bodyPr wrap="none" anchor="ctr"/>
                <a:lstStyle/>
                <a:p>
                  <a:endParaRPr lang="en-US"/>
                </a:p>
              </p:txBody>
            </p:sp>
            <p:sp>
              <p:nvSpPr>
                <p:cNvPr id="1235" name="Rectangle 211"/>
                <p:cNvSpPr>
                  <a:spLocks noChangeArrowheads="1"/>
                </p:cNvSpPr>
                <p:nvPr/>
              </p:nvSpPr>
              <p:spPr bwMode="hidden">
                <a:xfrm>
                  <a:off x="1200" y="1776"/>
                  <a:ext cx="48" cy="96"/>
                </a:xfrm>
                <a:prstGeom prst="rect">
                  <a:avLst/>
                </a:prstGeom>
                <a:solidFill>
                  <a:schemeClr val="folHlink">
                    <a:alpha val="50000"/>
                  </a:schemeClr>
                </a:solidFill>
                <a:ln w="9525">
                  <a:noFill/>
                  <a:miter lim="800000"/>
                  <a:headEnd/>
                  <a:tailEnd/>
                </a:ln>
                <a:effectLst/>
              </p:spPr>
              <p:txBody>
                <a:bodyPr wrap="none" anchor="ctr"/>
                <a:lstStyle/>
                <a:p>
                  <a:endParaRPr lang="en-US"/>
                </a:p>
              </p:txBody>
            </p:sp>
            <p:sp>
              <p:nvSpPr>
                <p:cNvPr id="1236" name="Rectangle 212"/>
                <p:cNvSpPr>
                  <a:spLocks noChangeArrowheads="1"/>
                </p:cNvSpPr>
                <p:nvPr/>
              </p:nvSpPr>
              <p:spPr bwMode="hidden">
                <a:xfrm>
                  <a:off x="1104" y="1680"/>
                  <a:ext cx="48" cy="144"/>
                </a:xfrm>
                <a:prstGeom prst="rect">
                  <a:avLst/>
                </a:prstGeom>
                <a:solidFill>
                  <a:schemeClr val="folHlink">
                    <a:alpha val="50000"/>
                  </a:schemeClr>
                </a:solidFill>
                <a:ln w="9525">
                  <a:noFill/>
                  <a:miter lim="800000"/>
                  <a:headEnd/>
                  <a:tailEnd/>
                </a:ln>
                <a:effectLst/>
              </p:spPr>
              <p:txBody>
                <a:bodyPr wrap="none" anchor="ctr"/>
                <a:lstStyle/>
                <a:p>
                  <a:endParaRPr lang="en-US"/>
                </a:p>
              </p:txBody>
            </p:sp>
            <p:sp>
              <p:nvSpPr>
                <p:cNvPr id="1237" name="Rectangle 213"/>
                <p:cNvSpPr>
                  <a:spLocks noChangeArrowheads="1"/>
                </p:cNvSpPr>
                <p:nvPr/>
              </p:nvSpPr>
              <p:spPr bwMode="hidden">
                <a:xfrm>
                  <a:off x="1152" y="1680"/>
                  <a:ext cx="192" cy="48"/>
                </a:xfrm>
                <a:prstGeom prst="rect">
                  <a:avLst/>
                </a:prstGeom>
                <a:solidFill>
                  <a:schemeClr val="folHlink">
                    <a:alpha val="50000"/>
                  </a:schemeClr>
                </a:solidFill>
                <a:ln w="9525">
                  <a:noFill/>
                  <a:miter lim="800000"/>
                  <a:headEnd/>
                  <a:tailEnd/>
                </a:ln>
                <a:effectLst/>
              </p:spPr>
              <p:txBody>
                <a:bodyPr wrap="none" anchor="ctr"/>
                <a:lstStyle/>
                <a:p>
                  <a:endParaRPr lang="en-US"/>
                </a:p>
              </p:txBody>
            </p:sp>
            <p:sp>
              <p:nvSpPr>
                <p:cNvPr id="1238" name="Rectangle 214"/>
                <p:cNvSpPr>
                  <a:spLocks noChangeArrowheads="1"/>
                </p:cNvSpPr>
                <p:nvPr/>
              </p:nvSpPr>
              <p:spPr bwMode="hidden">
                <a:xfrm>
                  <a:off x="1296" y="1728"/>
                  <a:ext cx="48" cy="240"/>
                </a:xfrm>
                <a:prstGeom prst="rect">
                  <a:avLst/>
                </a:prstGeom>
                <a:solidFill>
                  <a:schemeClr val="folHlink">
                    <a:alpha val="50000"/>
                  </a:schemeClr>
                </a:solidFill>
                <a:ln w="9525">
                  <a:noFill/>
                  <a:miter lim="800000"/>
                  <a:headEnd/>
                  <a:tailEnd/>
                </a:ln>
                <a:effectLst/>
              </p:spPr>
              <p:txBody>
                <a:bodyPr wrap="none" anchor="ctr"/>
                <a:lstStyle/>
                <a:p>
                  <a:endParaRPr lang="en-US"/>
                </a:p>
              </p:txBody>
            </p:sp>
            <p:sp>
              <p:nvSpPr>
                <p:cNvPr id="1239" name="Rectangle 215"/>
                <p:cNvSpPr>
                  <a:spLocks noChangeArrowheads="1"/>
                </p:cNvSpPr>
                <p:nvPr/>
              </p:nvSpPr>
              <p:spPr bwMode="hidden">
                <a:xfrm>
                  <a:off x="1008" y="1920"/>
                  <a:ext cx="288" cy="48"/>
                </a:xfrm>
                <a:prstGeom prst="rect">
                  <a:avLst/>
                </a:prstGeom>
                <a:solidFill>
                  <a:schemeClr val="folHlink">
                    <a:alpha val="50000"/>
                  </a:schemeClr>
                </a:solidFill>
                <a:ln w="9525">
                  <a:noFill/>
                  <a:miter lim="800000"/>
                  <a:headEnd/>
                  <a:tailEnd/>
                </a:ln>
                <a:effectLst/>
              </p:spPr>
              <p:txBody>
                <a:bodyPr wrap="none" anchor="ctr"/>
                <a:lstStyle/>
                <a:p>
                  <a:endParaRPr lang="en-US"/>
                </a:p>
              </p:txBody>
            </p:sp>
            <p:sp>
              <p:nvSpPr>
                <p:cNvPr id="1240" name="Rectangle 216"/>
                <p:cNvSpPr>
                  <a:spLocks noChangeArrowheads="1"/>
                </p:cNvSpPr>
                <p:nvPr/>
              </p:nvSpPr>
              <p:spPr bwMode="hidden">
                <a:xfrm>
                  <a:off x="1008" y="1584"/>
                  <a:ext cx="48" cy="336"/>
                </a:xfrm>
                <a:prstGeom prst="rect">
                  <a:avLst/>
                </a:prstGeom>
                <a:solidFill>
                  <a:schemeClr val="folHlink">
                    <a:alpha val="50000"/>
                  </a:schemeClr>
                </a:solidFill>
                <a:ln w="9525">
                  <a:noFill/>
                  <a:miter lim="800000"/>
                  <a:headEnd/>
                  <a:tailEnd/>
                </a:ln>
                <a:effectLst/>
              </p:spPr>
              <p:txBody>
                <a:bodyPr wrap="none" anchor="ctr"/>
                <a:lstStyle/>
                <a:p>
                  <a:endParaRPr lang="en-US"/>
                </a:p>
              </p:txBody>
            </p:sp>
            <p:sp>
              <p:nvSpPr>
                <p:cNvPr id="1241" name="Rectangle 217"/>
                <p:cNvSpPr>
                  <a:spLocks noChangeArrowheads="1"/>
                </p:cNvSpPr>
                <p:nvPr/>
              </p:nvSpPr>
              <p:spPr bwMode="hidden">
                <a:xfrm>
                  <a:off x="1056" y="1584"/>
                  <a:ext cx="288" cy="48"/>
                </a:xfrm>
                <a:prstGeom prst="rect">
                  <a:avLst/>
                </a:prstGeom>
                <a:solidFill>
                  <a:schemeClr val="folHlink">
                    <a:alpha val="50000"/>
                  </a:schemeClr>
                </a:solidFill>
                <a:ln w="9525">
                  <a:noFill/>
                  <a:miter lim="800000"/>
                  <a:headEnd/>
                  <a:tailEnd/>
                </a:ln>
                <a:effectLst/>
              </p:spPr>
              <p:txBody>
                <a:bodyPr wrap="none" anchor="ctr"/>
                <a:lstStyle/>
                <a:p>
                  <a:endParaRPr lang="en-US"/>
                </a:p>
              </p:txBody>
            </p:sp>
          </p:grpSp>
          <p:grpSp>
            <p:nvGrpSpPr>
              <p:cNvPr id="1242" name="Group 218"/>
              <p:cNvGrpSpPr>
                <a:grpSpLocks/>
              </p:cNvGrpSpPr>
              <p:nvPr/>
            </p:nvGrpSpPr>
            <p:grpSpPr bwMode="auto">
              <a:xfrm>
                <a:off x="5184" y="1824"/>
                <a:ext cx="168" cy="192"/>
                <a:chOff x="1008" y="1584"/>
                <a:chExt cx="336" cy="384"/>
              </a:xfrm>
            </p:grpSpPr>
            <p:sp>
              <p:nvSpPr>
                <p:cNvPr id="1243" name="Rectangle 219"/>
                <p:cNvSpPr>
                  <a:spLocks noChangeArrowheads="1"/>
                </p:cNvSpPr>
                <p:nvPr/>
              </p:nvSpPr>
              <p:spPr bwMode="hidden">
                <a:xfrm>
                  <a:off x="1104" y="1824"/>
                  <a:ext cx="96" cy="48"/>
                </a:xfrm>
                <a:prstGeom prst="rect">
                  <a:avLst/>
                </a:prstGeom>
                <a:solidFill>
                  <a:schemeClr val="folHlink">
                    <a:alpha val="50000"/>
                  </a:schemeClr>
                </a:solidFill>
                <a:ln w="9525">
                  <a:noFill/>
                  <a:miter lim="800000"/>
                  <a:headEnd/>
                  <a:tailEnd/>
                </a:ln>
                <a:effectLst/>
              </p:spPr>
              <p:txBody>
                <a:bodyPr wrap="none" anchor="ctr"/>
                <a:lstStyle/>
                <a:p>
                  <a:endParaRPr lang="en-US"/>
                </a:p>
              </p:txBody>
            </p:sp>
            <p:sp>
              <p:nvSpPr>
                <p:cNvPr id="1244" name="Rectangle 220"/>
                <p:cNvSpPr>
                  <a:spLocks noChangeArrowheads="1"/>
                </p:cNvSpPr>
                <p:nvPr/>
              </p:nvSpPr>
              <p:spPr bwMode="hidden">
                <a:xfrm>
                  <a:off x="1200" y="1776"/>
                  <a:ext cx="48" cy="96"/>
                </a:xfrm>
                <a:prstGeom prst="rect">
                  <a:avLst/>
                </a:prstGeom>
                <a:solidFill>
                  <a:schemeClr val="folHlink">
                    <a:alpha val="50000"/>
                  </a:schemeClr>
                </a:solidFill>
                <a:ln w="9525">
                  <a:noFill/>
                  <a:miter lim="800000"/>
                  <a:headEnd/>
                  <a:tailEnd/>
                </a:ln>
                <a:effectLst/>
              </p:spPr>
              <p:txBody>
                <a:bodyPr wrap="none" anchor="ctr"/>
                <a:lstStyle/>
                <a:p>
                  <a:endParaRPr lang="en-US"/>
                </a:p>
              </p:txBody>
            </p:sp>
            <p:sp>
              <p:nvSpPr>
                <p:cNvPr id="1245" name="Rectangle 221"/>
                <p:cNvSpPr>
                  <a:spLocks noChangeArrowheads="1"/>
                </p:cNvSpPr>
                <p:nvPr/>
              </p:nvSpPr>
              <p:spPr bwMode="hidden">
                <a:xfrm>
                  <a:off x="1104" y="1680"/>
                  <a:ext cx="48" cy="144"/>
                </a:xfrm>
                <a:prstGeom prst="rect">
                  <a:avLst/>
                </a:prstGeom>
                <a:solidFill>
                  <a:schemeClr val="folHlink">
                    <a:alpha val="50000"/>
                  </a:schemeClr>
                </a:solidFill>
                <a:ln w="9525">
                  <a:noFill/>
                  <a:miter lim="800000"/>
                  <a:headEnd/>
                  <a:tailEnd/>
                </a:ln>
                <a:effectLst/>
              </p:spPr>
              <p:txBody>
                <a:bodyPr wrap="none" anchor="ctr"/>
                <a:lstStyle/>
                <a:p>
                  <a:endParaRPr lang="en-US"/>
                </a:p>
              </p:txBody>
            </p:sp>
            <p:sp>
              <p:nvSpPr>
                <p:cNvPr id="1246" name="Rectangle 222"/>
                <p:cNvSpPr>
                  <a:spLocks noChangeArrowheads="1"/>
                </p:cNvSpPr>
                <p:nvPr/>
              </p:nvSpPr>
              <p:spPr bwMode="hidden">
                <a:xfrm>
                  <a:off x="1152" y="1680"/>
                  <a:ext cx="192" cy="48"/>
                </a:xfrm>
                <a:prstGeom prst="rect">
                  <a:avLst/>
                </a:prstGeom>
                <a:solidFill>
                  <a:schemeClr val="folHlink">
                    <a:alpha val="50000"/>
                  </a:schemeClr>
                </a:solidFill>
                <a:ln w="9525">
                  <a:noFill/>
                  <a:miter lim="800000"/>
                  <a:headEnd/>
                  <a:tailEnd/>
                </a:ln>
                <a:effectLst/>
              </p:spPr>
              <p:txBody>
                <a:bodyPr wrap="none" anchor="ctr"/>
                <a:lstStyle/>
                <a:p>
                  <a:endParaRPr lang="en-US"/>
                </a:p>
              </p:txBody>
            </p:sp>
            <p:sp>
              <p:nvSpPr>
                <p:cNvPr id="1247" name="Rectangle 223"/>
                <p:cNvSpPr>
                  <a:spLocks noChangeArrowheads="1"/>
                </p:cNvSpPr>
                <p:nvPr/>
              </p:nvSpPr>
              <p:spPr bwMode="hidden">
                <a:xfrm>
                  <a:off x="1296" y="1728"/>
                  <a:ext cx="48" cy="240"/>
                </a:xfrm>
                <a:prstGeom prst="rect">
                  <a:avLst/>
                </a:prstGeom>
                <a:solidFill>
                  <a:schemeClr val="folHlink">
                    <a:alpha val="50000"/>
                  </a:schemeClr>
                </a:solidFill>
                <a:ln w="9525">
                  <a:noFill/>
                  <a:miter lim="800000"/>
                  <a:headEnd/>
                  <a:tailEnd/>
                </a:ln>
                <a:effectLst/>
              </p:spPr>
              <p:txBody>
                <a:bodyPr wrap="none" anchor="ctr"/>
                <a:lstStyle/>
                <a:p>
                  <a:endParaRPr lang="en-US"/>
                </a:p>
              </p:txBody>
            </p:sp>
            <p:sp>
              <p:nvSpPr>
                <p:cNvPr id="1248" name="Rectangle 224"/>
                <p:cNvSpPr>
                  <a:spLocks noChangeArrowheads="1"/>
                </p:cNvSpPr>
                <p:nvPr/>
              </p:nvSpPr>
              <p:spPr bwMode="hidden">
                <a:xfrm>
                  <a:off x="1008" y="1920"/>
                  <a:ext cx="288" cy="48"/>
                </a:xfrm>
                <a:prstGeom prst="rect">
                  <a:avLst/>
                </a:prstGeom>
                <a:solidFill>
                  <a:schemeClr val="folHlink">
                    <a:alpha val="50000"/>
                  </a:schemeClr>
                </a:solidFill>
                <a:ln w="9525">
                  <a:noFill/>
                  <a:miter lim="800000"/>
                  <a:headEnd/>
                  <a:tailEnd/>
                </a:ln>
                <a:effectLst/>
              </p:spPr>
              <p:txBody>
                <a:bodyPr wrap="none" anchor="ctr"/>
                <a:lstStyle/>
                <a:p>
                  <a:endParaRPr lang="en-US"/>
                </a:p>
              </p:txBody>
            </p:sp>
            <p:sp>
              <p:nvSpPr>
                <p:cNvPr id="1249" name="Rectangle 225"/>
                <p:cNvSpPr>
                  <a:spLocks noChangeArrowheads="1"/>
                </p:cNvSpPr>
                <p:nvPr/>
              </p:nvSpPr>
              <p:spPr bwMode="hidden">
                <a:xfrm>
                  <a:off x="1008" y="1584"/>
                  <a:ext cx="48" cy="336"/>
                </a:xfrm>
                <a:prstGeom prst="rect">
                  <a:avLst/>
                </a:prstGeom>
                <a:solidFill>
                  <a:schemeClr val="folHlink">
                    <a:alpha val="50000"/>
                  </a:schemeClr>
                </a:solidFill>
                <a:ln w="9525">
                  <a:noFill/>
                  <a:miter lim="800000"/>
                  <a:headEnd/>
                  <a:tailEnd/>
                </a:ln>
                <a:effectLst/>
              </p:spPr>
              <p:txBody>
                <a:bodyPr wrap="none" anchor="ctr"/>
                <a:lstStyle/>
                <a:p>
                  <a:endParaRPr lang="en-US"/>
                </a:p>
              </p:txBody>
            </p:sp>
            <p:sp>
              <p:nvSpPr>
                <p:cNvPr id="1250" name="Rectangle 226"/>
                <p:cNvSpPr>
                  <a:spLocks noChangeArrowheads="1"/>
                </p:cNvSpPr>
                <p:nvPr/>
              </p:nvSpPr>
              <p:spPr bwMode="hidden">
                <a:xfrm>
                  <a:off x="1056" y="1584"/>
                  <a:ext cx="288" cy="48"/>
                </a:xfrm>
                <a:prstGeom prst="rect">
                  <a:avLst/>
                </a:prstGeom>
                <a:solidFill>
                  <a:schemeClr val="folHlink">
                    <a:alpha val="50000"/>
                  </a:schemeClr>
                </a:solidFill>
                <a:ln w="9525">
                  <a:noFill/>
                  <a:miter lim="800000"/>
                  <a:headEnd/>
                  <a:tailEnd/>
                </a:ln>
                <a:effectLst/>
              </p:spPr>
              <p:txBody>
                <a:bodyPr wrap="none" anchor="ctr"/>
                <a:lstStyle/>
                <a:p>
                  <a:endParaRPr lang="en-US"/>
                </a:p>
              </p:txBody>
            </p:sp>
          </p:grpSp>
          <p:grpSp>
            <p:nvGrpSpPr>
              <p:cNvPr id="1251" name="Group 227"/>
              <p:cNvGrpSpPr>
                <a:grpSpLocks/>
              </p:cNvGrpSpPr>
              <p:nvPr/>
            </p:nvGrpSpPr>
            <p:grpSpPr bwMode="auto">
              <a:xfrm>
                <a:off x="5376" y="2736"/>
                <a:ext cx="168" cy="192"/>
                <a:chOff x="1008" y="1584"/>
                <a:chExt cx="336" cy="384"/>
              </a:xfrm>
            </p:grpSpPr>
            <p:sp>
              <p:nvSpPr>
                <p:cNvPr id="1252" name="Rectangle 228"/>
                <p:cNvSpPr>
                  <a:spLocks noChangeArrowheads="1"/>
                </p:cNvSpPr>
                <p:nvPr/>
              </p:nvSpPr>
              <p:spPr bwMode="hidden">
                <a:xfrm>
                  <a:off x="1104" y="1824"/>
                  <a:ext cx="96" cy="48"/>
                </a:xfrm>
                <a:prstGeom prst="rect">
                  <a:avLst/>
                </a:prstGeom>
                <a:solidFill>
                  <a:schemeClr val="folHlink">
                    <a:alpha val="50000"/>
                  </a:schemeClr>
                </a:solidFill>
                <a:ln w="9525">
                  <a:noFill/>
                  <a:miter lim="800000"/>
                  <a:headEnd/>
                  <a:tailEnd/>
                </a:ln>
                <a:effectLst/>
              </p:spPr>
              <p:txBody>
                <a:bodyPr wrap="none" anchor="ctr"/>
                <a:lstStyle/>
                <a:p>
                  <a:endParaRPr lang="en-US"/>
                </a:p>
              </p:txBody>
            </p:sp>
            <p:sp>
              <p:nvSpPr>
                <p:cNvPr id="1253" name="Rectangle 229"/>
                <p:cNvSpPr>
                  <a:spLocks noChangeArrowheads="1"/>
                </p:cNvSpPr>
                <p:nvPr/>
              </p:nvSpPr>
              <p:spPr bwMode="hidden">
                <a:xfrm>
                  <a:off x="1200" y="1776"/>
                  <a:ext cx="48" cy="96"/>
                </a:xfrm>
                <a:prstGeom prst="rect">
                  <a:avLst/>
                </a:prstGeom>
                <a:solidFill>
                  <a:schemeClr val="folHlink">
                    <a:alpha val="50000"/>
                  </a:schemeClr>
                </a:solidFill>
                <a:ln w="9525">
                  <a:noFill/>
                  <a:miter lim="800000"/>
                  <a:headEnd/>
                  <a:tailEnd/>
                </a:ln>
                <a:effectLst/>
              </p:spPr>
              <p:txBody>
                <a:bodyPr wrap="none" anchor="ctr"/>
                <a:lstStyle/>
                <a:p>
                  <a:endParaRPr lang="en-US"/>
                </a:p>
              </p:txBody>
            </p:sp>
            <p:sp>
              <p:nvSpPr>
                <p:cNvPr id="1254" name="Rectangle 230"/>
                <p:cNvSpPr>
                  <a:spLocks noChangeArrowheads="1"/>
                </p:cNvSpPr>
                <p:nvPr/>
              </p:nvSpPr>
              <p:spPr bwMode="hidden">
                <a:xfrm>
                  <a:off x="1104" y="1680"/>
                  <a:ext cx="48" cy="144"/>
                </a:xfrm>
                <a:prstGeom prst="rect">
                  <a:avLst/>
                </a:prstGeom>
                <a:solidFill>
                  <a:schemeClr val="folHlink">
                    <a:alpha val="50000"/>
                  </a:schemeClr>
                </a:solidFill>
                <a:ln w="9525">
                  <a:noFill/>
                  <a:miter lim="800000"/>
                  <a:headEnd/>
                  <a:tailEnd/>
                </a:ln>
                <a:effectLst/>
              </p:spPr>
              <p:txBody>
                <a:bodyPr wrap="none" anchor="ctr"/>
                <a:lstStyle/>
                <a:p>
                  <a:endParaRPr lang="en-US"/>
                </a:p>
              </p:txBody>
            </p:sp>
            <p:sp>
              <p:nvSpPr>
                <p:cNvPr id="1255" name="Rectangle 231"/>
                <p:cNvSpPr>
                  <a:spLocks noChangeArrowheads="1"/>
                </p:cNvSpPr>
                <p:nvPr/>
              </p:nvSpPr>
              <p:spPr bwMode="hidden">
                <a:xfrm>
                  <a:off x="1152" y="1680"/>
                  <a:ext cx="192" cy="48"/>
                </a:xfrm>
                <a:prstGeom prst="rect">
                  <a:avLst/>
                </a:prstGeom>
                <a:solidFill>
                  <a:schemeClr val="folHlink">
                    <a:alpha val="50000"/>
                  </a:schemeClr>
                </a:solidFill>
                <a:ln w="9525">
                  <a:noFill/>
                  <a:miter lim="800000"/>
                  <a:headEnd/>
                  <a:tailEnd/>
                </a:ln>
                <a:effectLst/>
              </p:spPr>
              <p:txBody>
                <a:bodyPr wrap="none" anchor="ctr"/>
                <a:lstStyle/>
                <a:p>
                  <a:endParaRPr lang="en-US"/>
                </a:p>
              </p:txBody>
            </p:sp>
            <p:sp>
              <p:nvSpPr>
                <p:cNvPr id="1256" name="Rectangle 232"/>
                <p:cNvSpPr>
                  <a:spLocks noChangeArrowheads="1"/>
                </p:cNvSpPr>
                <p:nvPr/>
              </p:nvSpPr>
              <p:spPr bwMode="hidden">
                <a:xfrm>
                  <a:off x="1296" y="1728"/>
                  <a:ext cx="48" cy="240"/>
                </a:xfrm>
                <a:prstGeom prst="rect">
                  <a:avLst/>
                </a:prstGeom>
                <a:solidFill>
                  <a:schemeClr val="folHlink">
                    <a:alpha val="50000"/>
                  </a:schemeClr>
                </a:solidFill>
                <a:ln w="9525">
                  <a:noFill/>
                  <a:miter lim="800000"/>
                  <a:headEnd/>
                  <a:tailEnd/>
                </a:ln>
                <a:effectLst/>
              </p:spPr>
              <p:txBody>
                <a:bodyPr wrap="none" anchor="ctr"/>
                <a:lstStyle/>
                <a:p>
                  <a:endParaRPr lang="en-US"/>
                </a:p>
              </p:txBody>
            </p:sp>
            <p:sp>
              <p:nvSpPr>
                <p:cNvPr id="1257" name="Rectangle 233"/>
                <p:cNvSpPr>
                  <a:spLocks noChangeArrowheads="1"/>
                </p:cNvSpPr>
                <p:nvPr/>
              </p:nvSpPr>
              <p:spPr bwMode="hidden">
                <a:xfrm>
                  <a:off x="1008" y="1920"/>
                  <a:ext cx="288" cy="48"/>
                </a:xfrm>
                <a:prstGeom prst="rect">
                  <a:avLst/>
                </a:prstGeom>
                <a:solidFill>
                  <a:schemeClr val="folHlink">
                    <a:alpha val="50000"/>
                  </a:schemeClr>
                </a:solidFill>
                <a:ln w="9525">
                  <a:noFill/>
                  <a:miter lim="800000"/>
                  <a:headEnd/>
                  <a:tailEnd/>
                </a:ln>
                <a:effectLst/>
              </p:spPr>
              <p:txBody>
                <a:bodyPr wrap="none" anchor="ctr"/>
                <a:lstStyle/>
                <a:p>
                  <a:endParaRPr lang="en-US"/>
                </a:p>
              </p:txBody>
            </p:sp>
            <p:sp>
              <p:nvSpPr>
                <p:cNvPr id="1258" name="Rectangle 234"/>
                <p:cNvSpPr>
                  <a:spLocks noChangeArrowheads="1"/>
                </p:cNvSpPr>
                <p:nvPr/>
              </p:nvSpPr>
              <p:spPr bwMode="hidden">
                <a:xfrm>
                  <a:off x="1008" y="1584"/>
                  <a:ext cx="48" cy="336"/>
                </a:xfrm>
                <a:prstGeom prst="rect">
                  <a:avLst/>
                </a:prstGeom>
                <a:solidFill>
                  <a:schemeClr val="folHlink">
                    <a:alpha val="50000"/>
                  </a:schemeClr>
                </a:solidFill>
                <a:ln w="9525">
                  <a:noFill/>
                  <a:miter lim="800000"/>
                  <a:headEnd/>
                  <a:tailEnd/>
                </a:ln>
                <a:effectLst/>
              </p:spPr>
              <p:txBody>
                <a:bodyPr wrap="none" anchor="ctr"/>
                <a:lstStyle/>
                <a:p>
                  <a:endParaRPr lang="en-US"/>
                </a:p>
              </p:txBody>
            </p:sp>
            <p:sp>
              <p:nvSpPr>
                <p:cNvPr id="1259" name="Rectangle 235"/>
                <p:cNvSpPr>
                  <a:spLocks noChangeArrowheads="1"/>
                </p:cNvSpPr>
                <p:nvPr/>
              </p:nvSpPr>
              <p:spPr bwMode="hidden">
                <a:xfrm>
                  <a:off x="1056" y="1584"/>
                  <a:ext cx="288" cy="48"/>
                </a:xfrm>
                <a:prstGeom prst="rect">
                  <a:avLst/>
                </a:prstGeom>
                <a:solidFill>
                  <a:schemeClr val="folHlink">
                    <a:alpha val="50000"/>
                  </a:schemeClr>
                </a:solidFill>
                <a:ln w="9525">
                  <a:noFill/>
                  <a:miter lim="800000"/>
                  <a:headEnd/>
                  <a:tailEnd/>
                </a:ln>
                <a:effectLst/>
              </p:spPr>
              <p:txBody>
                <a:bodyPr wrap="none" anchor="ctr"/>
                <a:lstStyle/>
                <a:p>
                  <a:endParaRPr lang="en-US"/>
                </a:p>
              </p:txBody>
            </p:sp>
          </p:grpSp>
          <p:grpSp>
            <p:nvGrpSpPr>
              <p:cNvPr id="1260" name="Group 236"/>
              <p:cNvGrpSpPr>
                <a:grpSpLocks/>
              </p:cNvGrpSpPr>
              <p:nvPr/>
            </p:nvGrpSpPr>
            <p:grpSpPr bwMode="auto">
              <a:xfrm>
                <a:off x="3816" y="3840"/>
                <a:ext cx="168" cy="192"/>
                <a:chOff x="1008" y="1584"/>
                <a:chExt cx="336" cy="384"/>
              </a:xfrm>
            </p:grpSpPr>
            <p:sp>
              <p:nvSpPr>
                <p:cNvPr id="1261" name="Rectangle 237"/>
                <p:cNvSpPr>
                  <a:spLocks noChangeArrowheads="1"/>
                </p:cNvSpPr>
                <p:nvPr/>
              </p:nvSpPr>
              <p:spPr bwMode="hidden">
                <a:xfrm>
                  <a:off x="1104" y="1824"/>
                  <a:ext cx="96" cy="48"/>
                </a:xfrm>
                <a:prstGeom prst="rect">
                  <a:avLst/>
                </a:prstGeom>
                <a:solidFill>
                  <a:schemeClr val="folHlink">
                    <a:alpha val="50000"/>
                  </a:schemeClr>
                </a:solidFill>
                <a:ln w="9525">
                  <a:noFill/>
                  <a:miter lim="800000"/>
                  <a:headEnd/>
                  <a:tailEnd/>
                </a:ln>
                <a:effectLst/>
              </p:spPr>
              <p:txBody>
                <a:bodyPr wrap="none" anchor="ctr"/>
                <a:lstStyle/>
                <a:p>
                  <a:endParaRPr lang="en-US"/>
                </a:p>
              </p:txBody>
            </p:sp>
            <p:sp>
              <p:nvSpPr>
                <p:cNvPr id="1262" name="Rectangle 238"/>
                <p:cNvSpPr>
                  <a:spLocks noChangeArrowheads="1"/>
                </p:cNvSpPr>
                <p:nvPr/>
              </p:nvSpPr>
              <p:spPr bwMode="hidden">
                <a:xfrm>
                  <a:off x="1200" y="1776"/>
                  <a:ext cx="48" cy="96"/>
                </a:xfrm>
                <a:prstGeom prst="rect">
                  <a:avLst/>
                </a:prstGeom>
                <a:solidFill>
                  <a:schemeClr val="folHlink">
                    <a:alpha val="50000"/>
                  </a:schemeClr>
                </a:solidFill>
                <a:ln w="9525">
                  <a:noFill/>
                  <a:miter lim="800000"/>
                  <a:headEnd/>
                  <a:tailEnd/>
                </a:ln>
                <a:effectLst/>
              </p:spPr>
              <p:txBody>
                <a:bodyPr wrap="none" anchor="ctr"/>
                <a:lstStyle/>
                <a:p>
                  <a:endParaRPr lang="en-US"/>
                </a:p>
              </p:txBody>
            </p:sp>
            <p:sp>
              <p:nvSpPr>
                <p:cNvPr id="1263" name="Rectangle 239"/>
                <p:cNvSpPr>
                  <a:spLocks noChangeArrowheads="1"/>
                </p:cNvSpPr>
                <p:nvPr/>
              </p:nvSpPr>
              <p:spPr bwMode="hidden">
                <a:xfrm>
                  <a:off x="1104" y="1680"/>
                  <a:ext cx="48" cy="144"/>
                </a:xfrm>
                <a:prstGeom prst="rect">
                  <a:avLst/>
                </a:prstGeom>
                <a:solidFill>
                  <a:schemeClr val="folHlink">
                    <a:alpha val="50000"/>
                  </a:schemeClr>
                </a:solidFill>
                <a:ln w="9525">
                  <a:noFill/>
                  <a:miter lim="800000"/>
                  <a:headEnd/>
                  <a:tailEnd/>
                </a:ln>
                <a:effectLst/>
              </p:spPr>
              <p:txBody>
                <a:bodyPr wrap="none" anchor="ctr"/>
                <a:lstStyle/>
                <a:p>
                  <a:endParaRPr lang="en-US"/>
                </a:p>
              </p:txBody>
            </p:sp>
            <p:sp>
              <p:nvSpPr>
                <p:cNvPr id="1264" name="Rectangle 240"/>
                <p:cNvSpPr>
                  <a:spLocks noChangeArrowheads="1"/>
                </p:cNvSpPr>
                <p:nvPr/>
              </p:nvSpPr>
              <p:spPr bwMode="hidden">
                <a:xfrm>
                  <a:off x="1152" y="1680"/>
                  <a:ext cx="192" cy="48"/>
                </a:xfrm>
                <a:prstGeom prst="rect">
                  <a:avLst/>
                </a:prstGeom>
                <a:solidFill>
                  <a:schemeClr val="folHlink">
                    <a:alpha val="50000"/>
                  </a:schemeClr>
                </a:solidFill>
                <a:ln w="9525">
                  <a:noFill/>
                  <a:miter lim="800000"/>
                  <a:headEnd/>
                  <a:tailEnd/>
                </a:ln>
                <a:effectLst/>
              </p:spPr>
              <p:txBody>
                <a:bodyPr wrap="none" anchor="ctr"/>
                <a:lstStyle/>
                <a:p>
                  <a:endParaRPr lang="en-US"/>
                </a:p>
              </p:txBody>
            </p:sp>
            <p:sp>
              <p:nvSpPr>
                <p:cNvPr id="1265" name="Rectangle 241"/>
                <p:cNvSpPr>
                  <a:spLocks noChangeArrowheads="1"/>
                </p:cNvSpPr>
                <p:nvPr/>
              </p:nvSpPr>
              <p:spPr bwMode="hidden">
                <a:xfrm>
                  <a:off x="1296" y="1728"/>
                  <a:ext cx="48" cy="240"/>
                </a:xfrm>
                <a:prstGeom prst="rect">
                  <a:avLst/>
                </a:prstGeom>
                <a:solidFill>
                  <a:schemeClr val="folHlink">
                    <a:alpha val="50000"/>
                  </a:schemeClr>
                </a:solidFill>
                <a:ln w="9525">
                  <a:noFill/>
                  <a:miter lim="800000"/>
                  <a:headEnd/>
                  <a:tailEnd/>
                </a:ln>
                <a:effectLst/>
              </p:spPr>
              <p:txBody>
                <a:bodyPr wrap="none" anchor="ctr"/>
                <a:lstStyle/>
                <a:p>
                  <a:endParaRPr lang="en-US"/>
                </a:p>
              </p:txBody>
            </p:sp>
            <p:sp>
              <p:nvSpPr>
                <p:cNvPr id="1266" name="Rectangle 242"/>
                <p:cNvSpPr>
                  <a:spLocks noChangeArrowheads="1"/>
                </p:cNvSpPr>
                <p:nvPr/>
              </p:nvSpPr>
              <p:spPr bwMode="hidden">
                <a:xfrm>
                  <a:off x="1008" y="1920"/>
                  <a:ext cx="288" cy="48"/>
                </a:xfrm>
                <a:prstGeom prst="rect">
                  <a:avLst/>
                </a:prstGeom>
                <a:solidFill>
                  <a:schemeClr val="folHlink">
                    <a:alpha val="50000"/>
                  </a:schemeClr>
                </a:solidFill>
                <a:ln w="9525">
                  <a:noFill/>
                  <a:miter lim="800000"/>
                  <a:headEnd/>
                  <a:tailEnd/>
                </a:ln>
                <a:effectLst/>
              </p:spPr>
              <p:txBody>
                <a:bodyPr wrap="none" anchor="ctr"/>
                <a:lstStyle/>
                <a:p>
                  <a:endParaRPr lang="en-US"/>
                </a:p>
              </p:txBody>
            </p:sp>
            <p:sp>
              <p:nvSpPr>
                <p:cNvPr id="1267" name="Rectangle 243"/>
                <p:cNvSpPr>
                  <a:spLocks noChangeArrowheads="1"/>
                </p:cNvSpPr>
                <p:nvPr/>
              </p:nvSpPr>
              <p:spPr bwMode="hidden">
                <a:xfrm>
                  <a:off x="1008" y="1584"/>
                  <a:ext cx="48" cy="336"/>
                </a:xfrm>
                <a:prstGeom prst="rect">
                  <a:avLst/>
                </a:prstGeom>
                <a:solidFill>
                  <a:schemeClr val="folHlink">
                    <a:alpha val="50000"/>
                  </a:schemeClr>
                </a:solidFill>
                <a:ln w="9525">
                  <a:noFill/>
                  <a:miter lim="800000"/>
                  <a:headEnd/>
                  <a:tailEnd/>
                </a:ln>
                <a:effectLst/>
              </p:spPr>
              <p:txBody>
                <a:bodyPr wrap="none" anchor="ctr"/>
                <a:lstStyle/>
                <a:p>
                  <a:endParaRPr lang="en-US"/>
                </a:p>
              </p:txBody>
            </p:sp>
            <p:sp>
              <p:nvSpPr>
                <p:cNvPr id="1268" name="Rectangle 244"/>
                <p:cNvSpPr>
                  <a:spLocks noChangeArrowheads="1"/>
                </p:cNvSpPr>
                <p:nvPr/>
              </p:nvSpPr>
              <p:spPr bwMode="hidden">
                <a:xfrm>
                  <a:off x="1056" y="1584"/>
                  <a:ext cx="288" cy="48"/>
                </a:xfrm>
                <a:prstGeom prst="rect">
                  <a:avLst/>
                </a:prstGeom>
                <a:solidFill>
                  <a:schemeClr val="folHlink">
                    <a:alpha val="50000"/>
                  </a:schemeClr>
                </a:solidFill>
                <a:ln w="9525">
                  <a:noFill/>
                  <a:miter lim="800000"/>
                  <a:headEnd/>
                  <a:tailEnd/>
                </a:ln>
                <a:effectLst/>
              </p:spPr>
              <p:txBody>
                <a:bodyPr wrap="none" anchor="ctr"/>
                <a:lstStyle/>
                <a:p>
                  <a:endParaRPr lang="en-US"/>
                </a:p>
              </p:txBody>
            </p:sp>
          </p:grpSp>
          <p:grpSp>
            <p:nvGrpSpPr>
              <p:cNvPr id="1269" name="Group 245"/>
              <p:cNvGrpSpPr>
                <a:grpSpLocks/>
              </p:cNvGrpSpPr>
              <p:nvPr/>
            </p:nvGrpSpPr>
            <p:grpSpPr bwMode="auto">
              <a:xfrm>
                <a:off x="5400" y="3840"/>
                <a:ext cx="168" cy="192"/>
                <a:chOff x="1008" y="1584"/>
                <a:chExt cx="336" cy="384"/>
              </a:xfrm>
            </p:grpSpPr>
            <p:sp>
              <p:nvSpPr>
                <p:cNvPr id="1270" name="Rectangle 246"/>
                <p:cNvSpPr>
                  <a:spLocks noChangeArrowheads="1"/>
                </p:cNvSpPr>
                <p:nvPr/>
              </p:nvSpPr>
              <p:spPr bwMode="hidden">
                <a:xfrm>
                  <a:off x="1104" y="1824"/>
                  <a:ext cx="96" cy="48"/>
                </a:xfrm>
                <a:prstGeom prst="rect">
                  <a:avLst/>
                </a:prstGeom>
                <a:solidFill>
                  <a:schemeClr val="folHlink">
                    <a:alpha val="50000"/>
                  </a:schemeClr>
                </a:solidFill>
                <a:ln w="9525">
                  <a:noFill/>
                  <a:miter lim="800000"/>
                  <a:headEnd/>
                  <a:tailEnd/>
                </a:ln>
                <a:effectLst/>
              </p:spPr>
              <p:txBody>
                <a:bodyPr wrap="none" anchor="ctr"/>
                <a:lstStyle/>
                <a:p>
                  <a:endParaRPr lang="en-US"/>
                </a:p>
              </p:txBody>
            </p:sp>
            <p:sp>
              <p:nvSpPr>
                <p:cNvPr id="1271" name="Rectangle 247"/>
                <p:cNvSpPr>
                  <a:spLocks noChangeArrowheads="1"/>
                </p:cNvSpPr>
                <p:nvPr/>
              </p:nvSpPr>
              <p:spPr bwMode="hidden">
                <a:xfrm>
                  <a:off x="1200" y="1776"/>
                  <a:ext cx="48" cy="96"/>
                </a:xfrm>
                <a:prstGeom prst="rect">
                  <a:avLst/>
                </a:prstGeom>
                <a:solidFill>
                  <a:schemeClr val="folHlink">
                    <a:alpha val="50000"/>
                  </a:schemeClr>
                </a:solidFill>
                <a:ln w="9525">
                  <a:noFill/>
                  <a:miter lim="800000"/>
                  <a:headEnd/>
                  <a:tailEnd/>
                </a:ln>
                <a:effectLst/>
              </p:spPr>
              <p:txBody>
                <a:bodyPr wrap="none" anchor="ctr"/>
                <a:lstStyle/>
                <a:p>
                  <a:endParaRPr lang="en-US"/>
                </a:p>
              </p:txBody>
            </p:sp>
            <p:sp>
              <p:nvSpPr>
                <p:cNvPr id="1272" name="Rectangle 248"/>
                <p:cNvSpPr>
                  <a:spLocks noChangeArrowheads="1"/>
                </p:cNvSpPr>
                <p:nvPr/>
              </p:nvSpPr>
              <p:spPr bwMode="hidden">
                <a:xfrm>
                  <a:off x="1104" y="1680"/>
                  <a:ext cx="48" cy="144"/>
                </a:xfrm>
                <a:prstGeom prst="rect">
                  <a:avLst/>
                </a:prstGeom>
                <a:solidFill>
                  <a:schemeClr val="folHlink">
                    <a:alpha val="50000"/>
                  </a:schemeClr>
                </a:solidFill>
                <a:ln w="9525">
                  <a:noFill/>
                  <a:miter lim="800000"/>
                  <a:headEnd/>
                  <a:tailEnd/>
                </a:ln>
                <a:effectLst/>
              </p:spPr>
              <p:txBody>
                <a:bodyPr wrap="none" anchor="ctr"/>
                <a:lstStyle/>
                <a:p>
                  <a:endParaRPr lang="en-US"/>
                </a:p>
              </p:txBody>
            </p:sp>
            <p:sp>
              <p:nvSpPr>
                <p:cNvPr id="1273" name="Rectangle 249"/>
                <p:cNvSpPr>
                  <a:spLocks noChangeArrowheads="1"/>
                </p:cNvSpPr>
                <p:nvPr/>
              </p:nvSpPr>
              <p:spPr bwMode="hidden">
                <a:xfrm>
                  <a:off x="1152" y="1680"/>
                  <a:ext cx="192" cy="48"/>
                </a:xfrm>
                <a:prstGeom prst="rect">
                  <a:avLst/>
                </a:prstGeom>
                <a:solidFill>
                  <a:schemeClr val="folHlink">
                    <a:alpha val="50000"/>
                  </a:schemeClr>
                </a:solidFill>
                <a:ln w="9525">
                  <a:noFill/>
                  <a:miter lim="800000"/>
                  <a:headEnd/>
                  <a:tailEnd/>
                </a:ln>
                <a:effectLst/>
              </p:spPr>
              <p:txBody>
                <a:bodyPr wrap="none" anchor="ctr"/>
                <a:lstStyle/>
                <a:p>
                  <a:endParaRPr lang="en-US"/>
                </a:p>
              </p:txBody>
            </p:sp>
            <p:sp>
              <p:nvSpPr>
                <p:cNvPr id="1274" name="Rectangle 250"/>
                <p:cNvSpPr>
                  <a:spLocks noChangeArrowheads="1"/>
                </p:cNvSpPr>
                <p:nvPr/>
              </p:nvSpPr>
              <p:spPr bwMode="hidden">
                <a:xfrm>
                  <a:off x="1296" y="1728"/>
                  <a:ext cx="48" cy="240"/>
                </a:xfrm>
                <a:prstGeom prst="rect">
                  <a:avLst/>
                </a:prstGeom>
                <a:solidFill>
                  <a:schemeClr val="folHlink">
                    <a:alpha val="50000"/>
                  </a:schemeClr>
                </a:solidFill>
                <a:ln w="9525">
                  <a:noFill/>
                  <a:miter lim="800000"/>
                  <a:headEnd/>
                  <a:tailEnd/>
                </a:ln>
                <a:effectLst/>
              </p:spPr>
              <p:txBody>
                <a:bodyPr wrap="none" anchor="ctr"/>
                <a:lstStyle/>
                <a:p>
                  <a:endParaRPr lang="en-US"/>
                </a:p>
              </p:txBody>
            </p:sp>
            <p:sp>
              <p:nvSpPr>
                <p:cNvPr id="1275" name="Rectangle 251"/>
                <p:cNvSpPr>
                  <a:spLocks noChangeArrowheads="1"/>
                </p:cNvSpPr>
                <p:nvPr/>
              </p:nvSpPr>
              <p:spPr bwMode="hidden">
                <a:xfrm>
                  <a:off x="1008" y="1920"/>
                  <a:ext cx="288" cy="48"/>
                </a:xfrm>
                <a:prstGeom prst="rect">
                  <a:avLst/>
                </a:prstGeom>
                <a:solidFill>
                  <a:schemeClr val="folHlink">
                    <a:alpha val="50000"/>
                  </a:schemeClr>
                </a:solidFill>
                <a:ln w="9525">
                  <a:noFill/>
                  <a:miter lim="800000"/>
                  <a:headEnd/>
                  <a:tailEnd/>
                </a:ln>
                <a:effectLst/>
              </p:spPr>
              <p:txBody>
                <a:bodyPr wrap="none" anchor="ctr"/>
                <a:lstStyle/>
                <a:p>
                  <a:endParaRPr lang="en-US"/>
                </a:p>
              </p:txBody>
            </p:sp>
            <p:sp>
              <p:nvSpPr>
                <p:cNvPr id="1276" name="Rectangle 252"/>
                <p:cNvSpPr>
                  <a:spLocks noChangeArrowheads="1"/>
                </p:cNvSpPr>
                <p:nvPr/>
              </p:nvSpPr>
              <p:spPr bwMode="hidden">
                <a:xfrm>
                  <a:off x="1008" y="1584"/>
                  <a:ext cx="48" cy="336"/>
                </a:xfrm>
                <a:prstGeom prst="rect">
                  <a:avLst/>
                </a:prstGeom>
                <a:solidFill>
                  <a:schemeClr val="folHlink">
                    <a:alpha val="50000"/>
                  </a:schemeClr>
                </a:solidFill>
                <a:ln w="9525">
                  <a:noFill/>
                  <a:miter lim="800000"/>
                  <a:headEnd/>
                  <a:tailEnd/>
                </a:ln>
                <a:effectLst/>
              </p:spPr>
              <p:txBody>
                <a:bodyPr wrap="none" anchor="ctr"/>
                <a:lstStyle/>
                <a:p>
                  <a:endParaRPr lang="en-US"/>
                </a:p>
              </p:txBody>
            </p:sp>
            <p:sp>
              <p:nvSpPr>
                <p:cNvPr id="1277" name="Rectangle 253"/>
                <p:cNvSpPr>
                  <a:spLocks noChangeArrowheads="1"/>
                </p:cNvSpPr>
                <p:nvPr/>
              </p:nvSpPr>
              <p:spPr bwMode="hidden">
                <a:xfrm>
                  <a:off x="1056" y="1584"/>
                  <a:ext cx="288" cy="48"/>
                </a:xfrm>
                <a:prstGeom prst="rect">
                  <a:avLst/>
                </a:prstGeom>
                <a:solidFill>
                  <a:schemeClr val="folHlink">
                    <a:alpha val="50000"/>
                  </a:schemeClr>
                </a:solidFill>
                <a:ln w="9525">
                  <a:noFill/>
                  <a:miter lim="800000"/>
                  <a:headEnd/>
                  <a:tailEnd/>
                </a:ln>
                <a:effectLst/>
              </p:spPr>
              <p:txBody>
                <a:bodyPr wrap="none" anchor="ctr"/>
                <a:lstStyle/>
                <a:p>
                  <a:endParaRPr lang="en-US"/>
                </a:p>
              </p:txBody>
            </p:sp>
          </p:grpSp>
          <p:grpSp>
            <p:nvGrpSpPr>
              <p:cNvPr id="1278" name="Group 254"/>
              <p:cNvGrpSpPr>
                <a:grpSpLocks/>
              </p:cNvGrpSpPr>
              <p:nvPr/>
            </p:nvGrpSpPr>
            <p:grpSpPr bwMode="auto">
              <a:xfrm>
                <a:off x="96" y="3744"/>
                <a:ext cx="168" cy="192"/>
                <a:chOff x="1008" y="1584"/>
                <a:chExt cx="336" cy="384"/>
              </a:xfrm>
            </p:grpSpPr>
            <p:sp>
              <p:nvSpPr>
                <p:cNvPr id="1279" name="Rectangle 255"/>
                <p:cNvSpPr>
                  <a:spLocks noChangeArrowheads="1"/>
                </p:cNvSpPr>
                <p:nvPr/>
              </p:nvSpPr>
              <p:spPr bwMode="hidden">
                <a:xfrm>
                  <a:off x="1104" y="1824"/>
                  <a:ext cx="96" cy="48"/>
                </a:xfrm>
                <a:prstGeom prst="rect">
                  <a:avLst/>
                </a:prstGeom>
                <a:solidFill>
                  <a:schemeClr val="folHlink">
                    <a:alpha val="50000"/>
                  </a:schemeClr>
                </a:solidFill>
                <a:ln w="9525">
                  <a:noFill/>
                  <a:miter lim="800000"/>
                  <a:headEnd/>
                  <a:tailEnd/>
                </a:ln>
                <a:effectLst/>
              </p:spPr>
              <p:txBody>
                <a:bodyPr wrap="none" anchor="ctr"/>
                <a:lstStyle/>
                <a:p>
                  <a:endParaRPr lang="en-US"/>
                </a:p>
              </p:txBody>
            </p:sp>
            <p:sp>
              <p:nvSpPr>
                <p:cNvPr id="1280" name="Rectangle 256"/>
                <p:cNvSpPr>
                  <a:spLocks noChangeArrowheads="1"/>
                </p:cNvSpPr>
                <p:nvPr/>
              </p:nvSpPr>
              <p:spPr bwMode="hidden">
                <a:xfrm>
                  <a:off x="1200" y="1776"/>
                  <a:ext cx="48" cy="96"/>
                </a:xfrm>
                <a:prstGeom prst="rect">
                  <a:avLst/>
                </a:prstGeom>
                <a:solidFill>
                  <a:schemeClr val="folHlink">
                    <a:alpha val="50000"/>
                  </a:schemeClr>
                </a:solidFill>
                <a:ln w="9525">
                  <a:noFill/>
                  <a:miter lim="800000"/>
                  <a:headEnd/>
                  <a:tailEnd/>
                </a:ln>
                <a:effectLst/>
              </p:spPr>
              <p:txBody>
                <a:bodyPr wrap="none" anchor="ctr"/>
                <a:lstStyle/>
                <a:p>
                  <a:endParaRPr lang="en-US"/>
                </a:p>
              </p:txBody>
            </p:sp>
            <p:sp>
              <p:nvSpPr>
                <p:cNvPr id="1281" name="Rectangle 257"/>
                <p:cNvSpPr>
                  <a:spLocks noChangeArrowheads="1"/>
                </p:cNvSpPr>
                <p:nvPr/>
              </p:nvSpPr>
              <p:spPr bwMode="hidden">
                <a:xfrm>
                  <a:off x="1104" y="1680"/>
                  <a:ext cx="48" cy="144"/>
                </a:xfrm>
                <a:prstGeom prst="rect">
                  <a:avLst/>
                </a:prstGeom>
                <a:solidFill>
                  <a:schemeClr val="folHlink">
                    <a:alpha val="50000"/>
                  </a:schemeClr>
                </a:solidFill>
                <a:ln w="9525">
                  <a:noFill/>
                  <a:miter lim="800000"/>
                  <a:headEnd/>
                  <a:tailEnd/>
                </a:ln>
                <a:effectLst/>
              </p:spPr>
              <p:txBody>
                <a:bodyPr wrap="none" anchor="ctr"/>
                <a:lstStyle/>
                <a:p>
                  <a:endParaRPr lang="en-US"/>
                </a:p>
              </p:txBody>
            </p:sp>
            <p:sp>
              <p:nvSpPr>
                <p:cNvPr id="1282" name="Rectangle 258"/>
                <p:cNvSpPr>
                  <a:spLocks noChangeArrowheads="1"/>
                </p:cNvSpPr>
                <p:nvPr/>
              </p:nvSpPr>
              <p:spPr bwMode="hidden">
                <a:xfrm>
                  <a:off x="1152" y="1680"/>
                  <a:ext cx="192" cy="48"/>
                </a:xfrm>
                <a:prstGeom prst="rect">
                  <a:avLst/>
                </a:prstGeom>
                <a:solidFill>
                  <a:schemeClr val="folHlink">
                    <a:alpha val="50000"/>
                  </a:schemeClr>
                </a:solidFill>
                <a:ln w="9525">
                  <a:noFill/>
                  <a:miter lim="800000"/>
                  <a:headEnd/>
                  <a:tailEnd/>
                </a:ln>
                <a:effectLst/>
              </p:spPr>
              <p:txBody>
                <a:bodyPr wrap="none" anchor="ctr"/>
                <a:lstStyle/>
                <a:p>
                  <a:endParaRPr lang="en-US"/>
                </a:p>
              </p:txBody>
            </p:sp>
            <p:sp>
              <p:nvSpPr>
                <p:cNvPr id="1283" name="Rectangle 259"/>
                <p:cNvSpPr>
                  <a:spLocks noChangeArrowheads="1"/>
                </p:cNvSpPr>
                <p:nvPr/>
              </p:nvSpPr>
              <p:spPr bwMode="hidden">
                <a:xfrm>
                  <a:off x="1296" y="1728"/>
                  <a:ext cx="48" cy="240"/>
                </a:xfrm>
                <a:prstGeom prst="rect">
                  <a:avLst/>
                </a:prstGeom>
                <a:solidFill>
                  <a:schemeClr val="folHlink">
                    <a:alpha val="50000"/>
                  </a:schemeClr>
                </a:solidFill>
                <a:ln w="9525">
                  <a:noFill/>
                  <a:miter lim="800000"/>
                  <a:headEnd/>
                  <a:tailEnd/>
                </a:ln>
                <a:effectLst/>
              </p:spPr>
              <p:txBody>
                <a:bodyPr wrap="none" anchor="ctr"/>
                <a:lstStyle/>
                <a:p>
                  <a:endParaRPr lang="en-US"/>
                </a:p>
              </p:txBody>
            </p:sp>
            <p:sp>
              <p:nvSpPr>
                <p:cNvPr id="1284" name="Rectangle 260"/>
                <p:cNvSpPr>
                  <a:spLocks noChangeArrowheads="1"/>
                </p:cNvSpPr>
                <p:nvPr/>
              </p:nvSpPr>
              <p:spPr bwMode="hidden">
                <a:xfrm>
                  <a:off x="1008" y="1920"/>
                  <a:ext cx="288" cy="48"/>
                </a:xfrm>
                <a:prstGeom prst="rect">
                  <a:avLst/>
                </a:prstGeom>
                <a:solidFill>
                  <a:schemeClr val="folHlink">
                    <a:alpha val="50000"/>
                  </a:schemeClr>
                </a:solidFill>
                <a:ln w="9525">
                  <a:noFill/>
                  <a:miter lim="800000"/>
                  <a:headEnd/>
                  <a:tailEnd/>
                </a:ln>
                <a:effectLst/>
              </p:spPr>
              <p:txBody>
                <a:bodyPr wrap="none" anchor="ctr"/>
                <a:lstStyle/>
                <a:p>
                  <a:endParaRPr lang="en-US"/>
                </a:p>
              </p:txBody>
            </p:sp>
            <p:sp>
              <p:nvSpPr>
                <p:cNvPr id="1285" name="Rectangle 261"/>
                <p:cNvSpPr>
                  <a:spLocks noChangeArrowheads="1"/>
                </p:cNvSpPr>
                <p:nvPr/>
              </p:nvSpPr>
              <p:spPr bwMode="hidden">
                <a:xfrm>
                  <a:off x="1008" y="1584"/>
                  <a:ext cx="48" cy="336"/>
                </a:xfrm>
                <a:prstGeom prst="rect">
                  <a:avLst/>
                </a:prstGeom>
                <a:solidFill>
                  <a:schemeClr val="folHlink">
                    <a:alpha val="50000"/>
                  </a:schemeClr>
                </a:solidFill>
                <a:ln w="9525">
                  <a:noFill/>
                  <a:miter lim="800000"/>
                  <a:headEnd/>
                  <a:tailEnd/>
                </a:ln>
                <a:effectLst/>
              </p:spPr>
              <p:txBody>
                <a:bodyPr wrap="none" anchor="ctr"/>
                <a:lstStyle/>
                <a:p>
                  <a:endParaRPr lang="en-US"/>
                </a:p>
              </p:txBody>
            </p:sp>
            <p:sp>
              <p:nvSpPr>
                <p:cNvPr id="1286" name="Rectangle 262"/>
                <p:cNvSpPr>
                  <a:spLocks noChangeArrowheads="1"/>
                </p:cNvSpPr>
                <p:nvPr/>
              </p:nvSpPr>
              <p:spPr bwMode="hidden">
                <a:xfrm>
                  <a:off x="1056" y="1584"/>
                  <a:ext cx="288" cy="48"/>
                </a:xfrm>
                <a:prstGeom prst="rect">
                  <a:avLst/>
                </a:prstGeom>
                <a:solidFill>
                  <a:schemeClr val="folHlink">
                    <a:alpha val="50000"/>
                  </a:schemeClr>
                </a:solidFill>
                <a:ln w="9525">
                  <a:noFill/>
                  <a:miter lim="800000"/>
                  <a:headEnd/>
                  <a:tailEnd/>
                </a:ln>
                <a:effectLst/>
              </p:spPr>
              <p:txBody>
                <a:bodyPr wrap="none" anchor="ctr"/>
                <a:lstStyle/>
                <a:p>
                  <a:endParaRPr lang="en-US"/>
                </a:p>
              </p:txBody>
            </p:sp>
          </p:grpSp>
          <p:grpSp>
            <p:nvGrpSpPr>
              <p:cNvPr id="1287" name="Group 263"/>
              <p:cNvGrpSpPr>
                <a:grpSpLocks/>
              </p:cNvGrpSpPr>
              <p:nvPr/>
            </p:nvGrpSpPr>
            <p:grpSpPr bwMode="auto">
              <a:xfrm>
                <a:off x="1680" y="3744"/>
                <a:ext cx="168" cy="192"/>
                <a:chOff x="1008" y="1584"/>
                <a:chExt cx="336" cy="384"/>
              </a:xfrm>
            </p:grpSpPr>
            <p:sp>
              <p:nvSpPr>
                <p:cNvPr id="1288" name="Rectangle 264"/>
                <p:cNvSpPr>
                  <a:spLocks noChangeArrowheads="1"/>
                </p:cNvSpPr>
                <p:nvPr/>
              </p:nvSpPr>
              <p:spPr bwMode="hidden">
                <a:xfrm>
                  <a:off x="1104" y="1824"/>
                  <a:ext cx="96" cy="48"/>
                </a:xfrm>
                <a:prstGeom prst="rect">
                  <a:avLst/>
                </a:prstGeom>
                <a:solidFill>
                  <a:schemeClr val="folHlink">
                    <a:alpha val="50000"/>
                  </a:schemeClr>
                </a:solidFill>
                <a:ln w="9525">
                  <a:noFill/>
                  <a:miter lim="800000"/>
                  <a:headEnd/>
                  <a:tailEnd/>
                </a:ln>
                <a:effectLst/>
              </p:spPr>
              <p:txBody>
                <a:bodyPr wrap="none" anchor="ctr"/>
                <a:lstStyle/>
                <a:p>
                  <a:endParaRPr lang="en-US"/>
                </a:p>
              </p:txBody>
            </p:sp>
            <p:sp>
              <p:nvSpPr>
                <p:cNvPr id="1289" name="Rectangle 265"/>
                <p:cNvSpPr>
                  <a:spLocks noChangeArrowheads="1"/>
                </p:cNvSpPr>
                <p:nvPr/>
              </p:nvSpPr>
              <p:spPr bwMode="hidden">
                <a:xfrm>
                  <a:off x="1200" y="1776"/>
                  <a:ext cx="48" cy="96"/>
                </a:xfrm>
                <a:prstGeom prst="rect">
                  <a:avLst/>
                </a:prstGeom>
                <a:solidFill>
                  <a:schemeClr val="folHlink">
                    <a:alpha val="50000"/>
                  </a:schemeClr>
                </a:solidFill>
                <a:ln w="9525">
                  <a:noFill/>
                  <a:miter lim="800000"/>
                  <a:headEnd/>
                  <a:tailEnd/>
                </a:ln>
                <a:effectLst/>
              </p:spPr>
              <p:txBody>
                <a:bodyPr wrap="none" anchor="ctr"/>
                <a:lstStyle/>
                <a:p>
                  <a:endParaRPr lang="en-US"/>
                </a:p>
              </p:txBody>
            </p:sp>
            <p:sp>
              <p:nvSpPr>
                <p:cNvPr id="1290" name="Rectangle 266"/>
                <p:cNvSpPr>
                  <a:spLocks noChangeArrowheads="1"/>
                </p:cNvSpPr>
                <p:nvPr/>
              </p:nvSpPr>
              <p:spPr bwMode="hidden">
                <a:xfrm>
                  <a:off x="1104" y="1680"/>
                  <a:ext cx="48" cy="144"/>
                </a:xfrm>
                <a:prstGeom prst="rect">
                  <a:avLst/>
                </a:prstGeom>
                <a:solidFill>
                  <a:schemeClr val="folHlink">
                    <a:alpha val="50000"/>
                  </a:schemeClr>
                </a:solidFill>
                <a:ln w="9525">
                  <a:noFill/>
                  <a:miter lim="800000"/>
                  <a:headEnd/>
                  <a:tailEnd/>
                </a:ln>
                <a:effectLst/>
              </p:spPr>
              <p:txBody>
                <a:bodyPr wrap="none" anchor="ctr"/>
                <a:lstStyle/>
                <a:p>
                  <a:endParaRPr lang="en-US"/>
                </a:p>
              </p:txBody>
            </p:sp>
            <p:sp>
              <p:nvSpPr>
                <p:cNvPr id="1291" name="Rectangle 267"/>
                <p:cNvSpPr>
                  <a:spLocks noChangeArrowheads="1"/>
                </p:cNvSpPr>
                <p:nvPr/>
              </p:nvSpPr>
              <p:spPr bwMode="hidden">
                <a:xfrm>
                  <a:off x="1152" y="1680"/>
                  <a:ext cx="192" cy="48"/>
                </a:xfrm>
                <a:prstGeom prst="rect">
                  <a:avLst/>
                </a:prstGeom>
                <a:solidFill>
                  <a:schemeClr val="folHlink">
                    <a:alpha val="50000"/>
                  </a:schemeClr>
                </a:solidFill>
                <a:ln w="9525">
                  <a:noFill/>
                  <a:miter lim="800000"/>
                  <a:headEnd/>
                  <a:tailEnd/>
                </a:ln>
                <a:effectLst/>
              </p:spPr>
              <p:txBody>
                <a:bodyPr wrap="none" anchor="ctr"/>
                <a:lstStyle/>
                <a:p>
                  <a:endParaRPr lang="en-US"/>
                </a:p>
              </p:txBody>
            </p:sp>
            <p:sp>
              <p:nvSpPr>
                <p:cNvPr id="1292" name="Rectangle 268"/>
                <p:cNvSpPr>
                  <a:spLocks noChangeArrowheads="1"/>
                </p:cNvSpPr>
                <p:nvPr/>
              </p:nvSpPr>
              <p:spPr bwMode="hidden">
                <a:xfrm>
                  <a:off x="1296" y="1728"/>
                  <a:ext cx="48" cy="240"/>
                </a:xfrm>
                <a:prstGeom prst="rect">
                  <a:avLst/>
                </a:prstGeom>
                <a:solidFill>
                  <a:schemeClr val="folHlink">
                    <a:alpha val="50000"/>
                  </a:schemeClr>
                </a:solidFill>
                <a:ln w="9525">
                  <a:noFill/>
                  <a:miter lim="800000"/>
                  <a:headEnd/>
                  <a:tailEnd/>
                </a:ln>
                <a:effectLst/>
              </p:spPr>
              <p:txBody>
                <a:bodyPr wrap="none" anchor="ctr"/>
                <a:lstStyle/>
                <a:p>
                  <a:endParaRPr lang="en-US"/>
                </a:p>
              </p:txBody>
            </p:sp>
            <p:sp>
              <p:nvSpPr>
                <p:cNvPr id="1293" name="Rectangle 269"/>
                <p:cNvSpPr>
                  <a:spLocks noChangeArrowheads="1"/>
                </p:cNvSpPr>
                <p:nvPr/>
              </p:nvSpPr>
              <p:spPr bwMode="hidden">
                <a:xfrm>
                  <a:off x="1008" y="1920"/>
                  <a:ext cx="288" cy="48"/>
                </a:xfrm>
                <a:prstGeom prst="rect">
                  <a:avLst/>
                </a:prstGeom>
                <a:solidFill>
                  <a:schemeClr val="folHlink">
                    <a:alpha val="50000"/>
                  </a:schemeClr>
                </a:solidFill>
                <a:ln w="9525">
                  <a:noFill/>
                  <a:miter lim="800000"/>
                  <a:headEnd/>
                  <a:tailEnd/>
                </a:ln>
                <a:effectLst/>
              </p:spPr>
              <p:txBody>
                <a:bodyPr wrap="none" anchor="ctr"/>
                <a:lstStyle/>
                <a:p>
                  <a:endParaRPr lang="en-US"/>
                </a:p>
              </p:txBody>
            </p:sp>
            <p:sp>
              <p:nvSpPr>
                <p:cNvPr id="1294" name="Rectangle 270"/>
                <p:cNvSpPr>
                  <a:spLocks noChangeArrowheads="1"/>
                </p:cNvSpPr>
                <p:nvPr/>
              </p:nvSpPr>
              <p:spPr bwMode="hidden">
                <a:xfrm>
                  <a:off x="1008" y="1584"/>
                  <a:ext cx="48" cy="336"/>
                </a:xfrm>
                <a:prstGeom prst="rect">
                  <a:avLst/>
                </a:prstGeom>
                <a:solidFill>
                  <a:schemeClr val="folHlink">
                    <a:alpha val="50000"/>
                  </a:schemeClr>
                </a:solidFill>
                <a:ln w="9525">
                  <a:noFill/>
                  <a:miter lim="800000"/>
                  <a:headEnd/>
                  <a:tailEnd/>
                </a:ln>
                <a:effectLst/>
              </p:spPr>
              <p:txBody>
                <a:bodyPr wrap="none" anchor="ctr"/>
                <a:lstStyle/>
                <a:p>
                  <a:endParaRPr lang="en-US"/>
                </a:p>
              </p:txBody>
            </p:sp>
            <p:sp>
              <p:nvSpPr>
                <p:cNvPr id="1295" name="Rectangle 271"/>
                <p:cNvSpPr>
                  <a:spLocks noChangeArrowheads="1"/>
                </p:cNvSpPr>
                <p:nvPr/>
              </p:nvSpPr>
              <p:spPr bwMode="hidden">
                <a:xfrm>
                  <a:off x="1056" y="1584"/>
                  <a:ext cx="288" cy="48"/>
                </a:xfrm>
                <a:prstGeom prst="rect">
                  <a:avLst/>
                </a:prstGeom>
                <a:solidFill>
                  <a:schemeClr val="folHlink">
                    <a:alpha val="50000"/>
                  </a:schemeClr>
                </a:solidFill>
                <a:ln w="9525">
                  <a:noFill/>
                  <a:miter lim="800000"/>
                  <a:headEnd/>
                  <a:tailEnd/>
                </a:ln>
                <a:effectLst/>
              </p:spPr>
              <p:txBody>
                <a:bodyPr wrap="none" anchor="ctr"/>
                <a:lstStyle/>
                <a:p>
                  <a:endParaRPr lang="en-US"/>
                </a:p>
              </p:txBody>
            </p:sp>
          </p:grpSp>
          <p:grpSp>
            <p:nvGrpSpPr>
              <p:cNvPr id="1296" name="Group 272"/>
              <p:cNvGrpSpPr>
                <a:grpSpLocks/>
              </p:cNvGrpSpPr>
              <p:nvPr/>
            </p:nvGrpSpPr>
            <p:grpSpPr bwMode="auto">
              <a:xfrm>
                <a:off x="2352" y="4128"/>
                <a:ext cx="168" cy="192"/>
                <a:chOff x="1008" y="1584"/>
                <a:chExt cx="336" cy="384"/>
              </a:xfrm>
            </p:grpSpPr>
            <p:sp>
              <p:nvSpPr>
                <p:cNvPr id="1297" name="Rectangle 273"/>
                <p:cNvSpPr>
                  <a:spLocks noChangeArrowheads="1"/>
                </p:cNvSpPr>
                <p:nvPr/>
              </p:nvSpPr>
              <p:spPr bwMode="hidden">
                <a:xfrm>
                  <a:off x="1104" y="1824"/>
                  <a:ext cx="96" cy="48"/>
                </a:xfrm>
                <a:prstGeom prst="rect">
                  <a:avLst/>
                </a:prstGeom>
                <a:solidFill>
                  <a:schemeClr val="folHlink">
                    <a:alpha val="50000"/>
                  </a:schemeClr>
                </a:solidFill>
                <a:ln w="9525">
                  <a:noFill/>
                  <a:miter lim="800000"/>
                  <a:headEnd/>
                  <a:tailEnd/>
                </a:ln>
                <a:effectLst/>
              </p:spPr>
              <p:txBody>
                <a:bodyPr wrap="none" anchor="ctr"/>
                <a:lstStyle/>
                <a:p>
                  <a:endParaRPr lang="en-US"/>
                </a:p>
              </p:txBody>
            </p:sp>
            <p:sp>
              <p:nvSpPr>
                <p:cNvPr id="1298" name="Rectangle 274"/>
                <p:cNvSpPr>
                  <a:spLocks noChangeArrowheads="1"/>
                </p:cNvSpPr>
                <p:nvPr/>
              </p:nvSpPr>
              <p:spPr bwMode="hidden">
                <a:xfrm>
                  <a:off x="1200" y="1776"/>
                  <a:ext cx="48" cy="96"/>
                </a:xfrm>
                <a:prstGeom prst="rect">
                  <a:avLst/>
                </a:prstGeom>
                <a:solidFill>
                  <a:schemeClr val="folHlink">
                    <a:alpha val="50000"/>
                  </a:schemeClr>
                </a:solidFill>
                <a:ln w="9525">
                  <a:noFill/>
                  <a:miter lim="800000"/>
                  <a:headEnd/>
                  <a:tailEnd/>
                </a:ln>
                <a:effectLst/>
              </p:spPr>
              <p:txBody>
                <a:bodyPr wrap="none" anchor="ctr"/>
                <a:lstStyle/>
                <a:p>
                  <a:endParaRPr lang="en-US"/>
                </a:p>
              </p:txBody>
            </p:sp>
            <p:sp>
              <p:nvSpPr>
                <p:cNvPr id="1299" name="Rectangle 275"/>
                <p:cNvSpPr>
                  <a:spLocks noChangeArrowheads="1"/>
                </p:cNvSpPr>
                <p:nvPr/>
              </p:nvSpPr>
              <p:spPr bwMode="hidden">
                <a:xfrm>
                  <a:off x="1104" y="1680"/>
                  <a:ext cx="48" cy="144"/>
                </a:xfrm>
                <a:prstGeom prst="rect">
                  <a:avLst/>
                </a:prstGeom>
                <a:solidFill>
                  <a:schemeClr val="folHlink">
                    <a:alpha val="50000"/>
                  </a:schemeClr>
                </a:solidFill>
                <a:ln w="9525">
                  <a:noFill/>
                  <a:miter lim="800000"/>
                  <a:headEnd/>
                  <a:tailEnd/>
                </a:ln>
                <a:effectLst/>
              </p:spPr>
              <p:txBody>
                <a:bodyPr wrap="none" anchor="ctr"/>
                <a:lstStyle/>
                <a:p>
                  <a:endParaRPr lang="en-US"/>
                </a:p>
              </p:txBody>
            </p:sp>
            <p:sp>
              <p:nvSpPr>
                <p:cNvPr id="1300" name="Rectangle 276"/>
                <p:cNvSpPr>
                  <a:spLocks noChangeArrowheads="1"/>
                </p:cNvSpPr>
                <p:nvPr/>
              </p:nvSpPr>
              <p:spPr bwMode="hidden">
                <a:xfrm>
                  <a:off x="1152" y="1680"/>
                  <a:ext cx="192" cy="48"/>
                </a:xfrm>
                <a:prstGeom prst="rect">
                  <a:avLst/>
                </a:prstGeom>
                <a:solidFill>
                  <a:schemeClr val="folHlink">
                    <a:alpha val="50000"/>
                  </a:schemeClr>
                </a:solidFill>
                <a:ln w="9525">
                  <a:noFill/>
                  <a:miter lim="800000"/>
                  <a:headEnd/>
                  <a:tailEnd/>
                </a:ln>
                <a:effectLst/>
              </p:spPr>
              <p:txBody>
                <a:bodyPr wrap="none" anchor="ctr"/>
                <a:lstStyle/>
                <a:p>
                  <a:endParaRPr lang="en-US"/>
                </a:p>
              </p:txBody>
            </p:sp>
            <p:sp>
              <p:nvSpPr>
                <p:cNvPr id="1301" name="Rectangle 277"/>
                <p:cNvSpPr>
                  <a:spLocks noChangeArrowheads="1"/>
                </p:cNvSpPr>
                <p:nvPr/>
              </p:nvSpPr>
              <p:spPr bwMode="hidden">
                <a:xfrm>
                  <a:off x="1296" y="1728"/>
                  <a:ext cx="48" cy="240"/>
                </a:xfrm>
                <a:prstGeom prst="rect">
                  <a:avLst/>
                </a:prstGeom>
                <a:solidFill>
                  <a:schemeClr val="folHlink">
                    <a:alpha val="50000"/>
                  </a:schemeClr>
                </a:solidFill>
                <a:ln w="9525">
                  <a:noFill/>
                  <a:miter lim="800000"/>
                  <a:headEnd/>
                  <a:tailEnd/>
                </a:ln>
                <a:effectLst/>
              </p:spPr>
              <p:txBody>
                <a:bodyPr wrap="none" anchor="ctr"/>
                <a:lstStyle/>
                <a:p>
                  <a:endParaRPr lang="en-US"/>
                </a:p>
              </p:txBody>
            </p:sp>
            <p:sp>
              <p:nvSpPr>
                <p:cNvPr id="1302" name="Rectangle 278"/>
                <p:cNvSpPr>
                  <a:spLocks noChangeArrowheads="1"/>
                </p:cNvSpPr>
                <p:nvPr/>
              </p:nvSpPr>
              <p:spPr bwMode="hidden">
                <a:xfrm>
                  <a:off x="1008" y="1920"/>
                  <a:ext cx="288" cy="48"/>
                </a:xfrm>
                <a:prstGeom prst="rect">
                  <a:avLst/>
                </a:prstGeom>
                <a:solidFill>
                  <a:schemeClr val="folHlink">
                    <a:alpha val="50000"/>
                  </a:schemeClr>
                </a:solidFill>
                <a:ln w="9525">
                  <a:noFill/>
                  <a:miter lim="800000"/>
                  <a:headEnd/>
                  <a:tailEnd/>
                </a:ln>
                <a:effectLst/>
              </p:spPr>
              <p:txBody>
                <a:bodyPr wrap="none" anchor="ctr"/>
                <a:lstStyle/>
                <a:p>
                  <a:endParaRPr lang="en-US"/>
                </a:p>
              </p:txBody>
            </p:sp>
            <p:sp>
              <p:nvSpPr>
                <p:cNvPr id="1303" name="Rectangle 279"/>
                <p:cNvSpPr>
                  <a:spLocks noChangeArrowheads="1"/>
                </p:cNvSpPr>
                <p:nvPr/>
              </p:nvSpPr>
              <p:spPr bwMode="hidden">
                <a:xfrm>
                  <a:off x="1008" y="1584"/>
                  <a:ext cx="48" cy="336"/>
                </a:xfrm>
                <a:prstGeom prst="rect">
                  <a:avLst/>
                </a:prstGeom>
                <a:solidFill>
                  <a:schemeClr val="folHlink">
                    <a:alpha val="50000"/>
                  </a:schemeClr>
                </a:solidFill>
                <a:ln w="9525">
                  <a:noFill/>
                  <a:miter lim="800000"/>
                  <a:headEnd/>
                  <a:tailEnd/>
                </a:ln>
                <a:effectLst/>
              </p:spPr>
              <p:txBody>
                <a:bodyPr wrap="none" anchor="ctr"/>
                <a:lstStyle/>
                <a:p>
                  <a:endParaRPr lang="en-US"/>
                </a:p>
              </p:txBody>
            </p:sp>
            <p:sp>
              <p:nvSpPr>
                <p:cNvPr id="1304" name="Rectangle 280"/>
                <p:cNvSpPr>
                  <a:spLocks noChangeArrowheads="1"/>
                </p:cNvSpPr>
                <p:nvPr/>
              </p:nvSpPr>
              <p:spPr bwMode="hidden">
                <a:xfrm>
                  <a:off x="1056" y="1584"/>
                  <a:ext cx="288" cy="48"/>
                </a:xfrm>
                <a:prstGeom prst="rect">
                  <a:avLst/>
                </a:prstGeom>
                <a:solidFill>
                  <a:schemeClr val="folHlink">
                    <a:alpha val="50000"/>
                  </a:schemeClr>
                </a:solidFill>
                <a:ln w="9525">
                  <a:noFill/>
                  <a:miter lim="800000"/>
                  <a:headEnd/>
                  <a:tailEnd/>
                </a:ln>
                <a:effectLst/>
              </p:spPr>
              <p:txBody>
                <a:bodyPr wrap="none" anchor="ctr"/>
                <a:lstStyle/>
                <a:p>
                  <a:endParaRPr lang="en-US"/>
                </a:p>
              </p:txBody>
            </p:sp>
          </p:grpSp>
        </p:grpSp>
        <p:grpSp>
          <p:nvGrpSpPr>
            <p:cNvPr id="1351" name="Group 327"/>
            <p:cNvGrpSpPr>
              <a:grpSpLocks/>
            </p:cNvGrpSpPr>
            <p:nvPr userDrawn="1"/>
          </p:nvGrpSpPr>
          <p:grpSpPr bwMode="auto">
            <a:xfrm>
              <a:off x="96" y="0"/>
              <a:ext cx="288" cy="672"/>
              <a:chOff x="96" y="0"/>
              <a:chExt cx="288" cy="672"/>
            </a:xfrm>
          </p:grpSpPr>
          <p:sp>
            <p:nvSpPr>
              <p:cNvPr id="1316" name="Rectangle 292"/>
              <p:cNvSpPr>
                <a:spLocks noChangeArrowheads="1"/>
              </p:cNvSpPr>
              <p:nvPr/>
            </p:nvSpPr>
            <p:spPr bwMode="ltGray">
              <a:xfrm>
                <a:off x="96" y="576"/>
                <a:ext cx="288" cy="96"/>
              </a:xfrm>
              <a:prstGeom prst="rect">
                <a:avLst/>
              </a:prstGeom>
              <a:solidFill>
                <a:schemeClr val="bg2"/>
              </a:solidFill>
              <a:ln w="9525">
                <a:noFill/>
                <a:miter lim="800000"/>
                <a:headEnd/>
                <a:tailEnd/>
              </a:ln>
              <a:effectLst/>
            </p:spPr>
            <p:txBody>
              <a:bodyPr wrap="none" anchor="ctr"/>
              <a:lstStyle/>
              <a:p>
                <a:endParaRPr lang="en-US"/>
              </a:p>
            </p:txBody>
          </p:sp>
          <p:sp>
            <p:nvSpPr>
              <p:cNvPr id="1326" name="Rectangle 302"/>
              <p:cNvSpPr>
                <a:spLocks noChangeArrowheads="1"/>
              </p:cNvSpPr>
              <p:nvPr/>
            </p:nvSpPr>
            <p:spPr bwMode="ltGray">
              <a:xfrm>
                <a:off x="96" y="0"/>
                <a:ext cx="288" cy="576"/>
              </a:xfrm>
              <a:prstGeom prst="rect">
                <a:avLst/>
              </a:prstGeom>
              <a:solidFill>
                <a:schemeClr val="hlink"/>
              </a:solidFill>
              <a:ln w="9525">
                <a:noFill/>
                <a:miter lim="800000"/>
                <a:headEnd/>
                <a:tailEnd/>
              </a:ln>
              <a:effectLst/>
            </p:spPr>
            <p:txBody>
              <a:bodyPr wrap="none" anchor="ctr"/>
              <a:lstStyle/>
              <a:p>
                <a:endParaRPr lang="en-US"/>
              </a:p>
            </p:txBody>
          </p:sp>
        </p:grpSp>
        <p:grpSp>
          <p:nvGrpSpPr>
            <p:cNvPr id="1350" name="Group 326"/>
            <p:cNvGrpSpPr>
              <a:grpSpLocks/>
            </p:cNvGrpSpPr>
            <p:nvPr/>
          </p:nvGrpSpPr>
          <p:grpSpPr bwMode="auto">
            <a:xfrm>
              <a:off x="95" y="719"/>
              <a:ext cx="5569" cy="3505"/>
              <a:chOff x="95" y="719"/>
              <a:chExt cx="5569" cy="3505"/>
            </a:xfrm>
          </p:grpSpPr>
          <p:sp>
            <p:nvSpPr>
              <p:cNvPr id="1306" name="Rectangle 282"/>
              <p:cNvSpPr>
                <a:spLocks noChangeArrowheads="1"/>
              </p:cNvSpPr>
              <p:nvPr userDrawn="1"/>
            </p:nvSpPr>
            <p:spPr bwMode="invGray">
              <a:xfrm rot="5400000">
                <a:off x="167" y="839"/>
                <a:ext cx="96" cy="48"/>
              </a:xfrm>
              <a:prstGeom prst="rect">
                <a:avLst/>
              </a:prstGeom>
              <a:solidFill>
                <a:schemeClr val="accent1"/>
              </a:solidFill>
              <a:ln w="9525">
                <a:noFill/>
                <a:miter lim="800000"/>
                <a:headEnd/>
                <a:tailEnd/>
              </a:ln>
              <a:effectLst/>
            </p:spPr>
            <p:txBody>
              <a:bodyPr wrap="none" anchor="ctr"/>
              <a:lstStyle/>
              <a:p>
                <a:endParaRPr lang="en-US"/>
              </a:p>
            </p:txBody>
          </p:sp>
          <p:sp>
            <p:nvSpPr>
              <p:cNvPr id="1307" name="Rectangle 283"/>
              <p:cNvSpPr>
                <a:spLocks noChangeArrowheads="1"/>
              </p:cNvSpPr>
              <p:nvPr userDrawn="1"/>
            </p:nvSpPr>
            <p:spPr bwMode="invGray">
              <a:xfrm rot="5400000">
                <a:off x="215" y="887"/>
                <a:ext cx="48" cy="96"/>
              </a:xfrm>
              <a:prstGeom prst="rect">
                <a:avLst/>
              </a:prstGeom>
              <a:solidFill>
                <a:schemeClr val="accent1"/>
              </a:solidFill>
              <a:ln w="9525">
                <a:noFill/>
                <a:miter lim="800000"/>
                <a:headEnd/>
                <a:tailEnd/>
              </a:ln>
              <a:effectLst/>
            </p:spPr>
            <p:txBody>
              <a:bodyPr wrap="none" anchor="ctr"/>
              <a:lstStyle/>
              <a:p>
                <a:endParaRPr lang="en-US"/>
              </a:p>
            </p:txBody>
          </p:sp>
          <p:sp>
            <p:nvSpPr>
              <p:cNvPr id="1308" name="Rectangle 284"/>
              <p:cNvSpPr>
                <a:spLocks noChangeArrowheads="1"/>
              </p:cNvSpPr>
              <p:nvPr userDrawn="1"/>
            </p:nvSpPr>
            <p:spPr bwMode="invGray">
              <a:xfrm rot="5400000">
                <a:off x="287" y="767"/>
                <a:ext cx="48" cy="144"/>
              </a:xfrm>
              <a:prstGeom prst="rect">
                <a:avLst/>
              </a:prstGeom>
              <a:solidFill>
                <a:schemeClr val="accent1"/>
              </a:solidFill>
              <a:ln w="9525">
                <a:noFill/>
                <a:miter lim="800000"/>
                <a:headEnd/>
                <a:tailEnd/>
              </a:ln>
              <a:effectLst/>
            </p:spPr>
            <p:txBody>
              <a:bodyPr wrap="none" anchor="ctr"/>
              <a:lstStyle/>
              <a:p>
                <a:endParaRPr lang="en-US"/>
              </a:p>
            </p:txBody>
          </p:sp>
          <p:sp>
            <p:nvSpPr>
              <p:cNvPr id="1309" name="Rectangle 285"/>
              <p:cNvSpPr>
                <a:spLocks noChangeArrowheads="1"/>
              </p:cNvSpPr>
              <p:nvPr userDrawn="1"/>
            </p:nvSpPr>
            <p:spPr bwMode="invGray">
              <a:xfrm rot="5400000">
                <a:off x="191" y="911"/>
                <a:ext cx="48" cy="240"/>
              </a:xfrm>
              <a:prstGeom prst="rect">
                <a:avLst/>
              </a:prstGeom>
              <a:solidFill>
                <a:schemeClr val="accent1"/>
              </a:solidFill>
              <a:ln w="9525">
                <a:noFill/>
                <a:miter lim="800000"/>
                <a:headEnd/>
                <a:tailEnd/>
              </a:ln>
              <a:effectLst/>
            </p:spPr>
            <p:txBody>
              <a:bodyPr wrap="none" anchor="ctr"/>
              <a:lstStyle/>
              <a:p>
                <a:endParaRPr lang="en-US"/>
              </a:p>
            </p:txBody>
          </p:sp>
          <p:sp>
            <p:nvSpPr>
              <p:cNvPr id="1310" name="Rectangle 286"/>
              <p:cNvSpPr>
                <a:spLocks noChangeArrowheads="1"/>
              </p:cNvSpPr>
              <p:nvPr userDrawn="1"/>
            </p:nvSpPr>
            <p:spPr bwMode="invGray">
              <a:xfrm rot="5400000">
                <a:off x="-25" y="839"/>
                <a:ext cx="288" cy="48"/>
              </a:xfrm>
              <a:prstGeom prst="rect">
                <a:avLst/>
              </a:prstGeom>
              <a:solidFill>
                <a:schemeClr val="accent1"/>
              </a:solidFill>
              <a:ln w="9525">
                <a:noFill/>
                <a:miter lim="800000"/>
                <a:headEnd/>
                <a:tailEnd/>
              </a:ln>
              <a:effectLst/>
            </p:spPr>
            <p:txBody>
              <a:bodyPr wrap="none" anchor="ctr"/>
              <a:lstStyle/>
              <a:p>
                <a:endParaRPr lang="en-US"/>
              </a:p>
            </p:txBody>
          </p:sp>
          <p:sp>
            <p:nvSpPr>
              <p:cNvPr id="1311" name="Rectangle 287"/>
              <p:cNvSpPr>
                <a:spLocks noChangeArrowheads="1"/>
              </p:cNvSpPr>
              <p:nvPr userDrawn="1"/>
            </p:nvSpPr>
            <p:spPr bwMode="invGray">
              <a:xfrm rot="5400000">
                <a:off x="287" y="575"/>
                <a:ext cx="48" cy="336"/>
              </a:xfrm>
              <a:prstGeom prst="rect">
                <a:avLst/>
              </a:prstGeom>
              <a:solidFill>
                <a:schemeClr val="accent1"/>
              </a:solidFill>
              <a:ln w="9525">
                <a:noFill/>
                <a:miter lim="800000"/>
                <a:headEnd/>
                <a:tailEnd/>
              </a:ln>
              <a:effectLst/>
            </p:spPr>
            <p:txBody>
              <a:bodyPr wrap="none" anchor="ctr"/>
              <a:lstStyle/>
              <a:p>
                <a:endParaRPr lang="en-US"/>
              </a:p>
            </p:txBody>
          </p:sp>
          <p:sp>
            <p:nvSpPr>
              <p:cNvPr id="1312" name="Rectangle 288"/>
              <p:cNvSpPr>
                <a:spLocks noChangeArrowheads="1"/>
              </p:cNvSpPr>
              <p:nvPr userDrawn="1"/>
            </p:nvSpPr>
            <p:spPr bwMode="invGray">
              <a:xfrm rot="5400000">
                <a:off x="-1273" y="2471"/>
                <a:ext cx="3457" cy="49"/>
              </a:xfrm>
              <a:prstGeom prst="rect">
                <a:avLst/>
              </a:prstGeom>
              <a:solidFill>
                <a:schemeClr val="accent1"/>
              </a:solidFill>
              <a:ln w="9525">
                <a:noFill/>
                <a:miter lim="800000"/>
                <a:headEnd/>
                <a:tailEnd/>
              </a:ln>
              <a:effectLst/>
            </p:spPr>
            <p:txBody>
              <a:bodyPr wrap="none" anchor="ctr"/>
              <a:lstStyle/>
              <a:p>
                <a:endParaRPr lang="en-US"/>
              </a:p>
            </p:txBody>
          </p:sp>
          <p:sp>
            <p:nvSpPr>
              <p:cNvPr id="1313" name="Rectangle 289"/>
              <p:cNvSpPr>
                <a:spLocks noChangeArrowheads="1"/>
              </p:cNvSpPr>
              <p:nvPr userDrawn="1"/>
            </p:nvSpPr>
            <p:spPr bwMode="invGray">
              <a:xfrm>
                <a:off x="288" y="912"/>
                <a:ext cx="240" cy="48"/>
              </a:xfrm>
              <a:prstGeom prst="rect">
                <a:avLst/>
              </a:prstGeom>
              <a:solidFill>
                <a:schemeClr val="accent1">
                  <a:alpha val="50000"/>
                </a:schemeClr>
              </a:solidFill>
              <a:ln w="9525">
                <a:noFill/>
                <a:miter lim="800000"/>
                <a:headEnd/>
                <a:tailEnd/>
              </a:ln>
              <a:effectLst/>
            </p:spPr>
            <p:txBody>
              <a:bodyPr wrap="none" anchor="ctr"/>
              <a:lstStyle/>
              <a:p>
                <a:endParaRPr lang="en-US"/>
              </a:p>
            </p:txBody>
          </p:sp>
          <p:sp>
            <p:nvSpPr>
              <p:cNvPr id="1314" name="Rectangle 290"/>
              <p:cNvSpPr>
                <a:spLocks noChangeArrowheads="1"/>
              </p:cNvSpPr>
              <p:nvPr userDrawn="1"/>
            </p:nvSpPr>
            <p:spPr bwMode="invGray">
              <a:xfrm>
                <a:off x="528" y="912"/>
                <a:ext cx="5136" cy="48"/>
              </a:xfrm>
              <a:prstGeom prst="rect">
                <a:avLst/>
              </a:prstGeom>
              <a:solidFill>
                <a:schemeClr val="accent1"/>
              </a:solidFill>
              <a:ln w="9525">
                <a:noFill/>
                <a:miter lim="800000"/>
                <a:headEnd/>
                <a:tailEnd/>
              </a:ln>
              <a:effectLst/>
            </p:spPr>
            <p:txBody>
              <a:bodyPr wrap="none" anchor="ctr"/>
              <a:lstStyle/>
              <a:p>
                <a:endParaRPr lang="en-US"/>
              </a:p>
            </p:txBody>
          </p:sp>
          <p:sp>
            <p:nvSpPr>
              <p:cNvPr id="1347" name="Rectangle 323"/>
              <p:cNvSpPr>
                <a:spLocks noChangeArrowheads="1"/>
              </p:cNvSpPr>
              <p:nvPr userDrawn="1"/>
            </p:nvSpPr>
            <p:spPr bwMode="invGray">
              <a:xfrm rot="5400000">
                <a:off x="263" y="935"/>
                <a:ext cx="192" cy="48"/>
              </a:xfrm>
              <a:prstGeom prst="rect">
                <a:avLst/>
              </a:prstGeom>
              <a:solidFill>
                <a:schemeClr val="accent1"/>
              </a:solidFill>
              <a:ln w="9525">
                <a:noFill/>
                <a:miter lim="800000"/>
                <a:headEnd/>
                <a:tailEnd/>
              </a:ln>
              <a:effectLst/>
            </p:spPr>
            <p:txBody>
              <a:bodyPr wrap="none" anchor="ctr"/>
              <a:lstStyle/>
              <a:p>
                <a:endParaRPr lang="en-US"/>
              </a:p>
            </p:txBody>
          </p:sp>
        </p:grpSp>
        <p:grpSp>
          <p:nvGrpSpPr>
            <p:cNvPr id="1352" name="Group 328"/>
            <p:cNvGrpSpPr>
              <a:grpSpLocks/>
            </p:cNvGrpSpPr>
            <p:nvPr userDrawn="1"/>
          </p:nvGrpSpPr>
          <p:grpSpPr bwMode="auto">
            <a:xfrm>
              <a:off x="96" y="1104"/>
              <a:ext cx="288" cy="3120"/>
              <a:chOff x="96" y="1104"/>
              <a:chExt cx="288" cy="3120"/>
            </a:xfrm>
          </p:grpSpPr>
          <p:sp>
            <p:nvSpPr>
              <p:cNvPr id="1315" name="Rectangle 291"/>
              <p:cNvSpPr>
                <a:spLocks noChangeArrowheads="1"/>
              </p:cNvSpPr>
              <p:nvPr/>
            </p:nvSpPr>
            <p:spPr bwMode="ltGray">
              <a:xfrm>
                <a:off x="96" y="1104"/>
                <a:ext cx="288" cy="96"/>
              </a:xfrm>
              <a:prstGeom prst="rect">
                <a:avLst/>
              </a:prstGeom>
              <a:solidFill>
                <a:schemeClr val="bg2"/>
              </a:solidFill>
              <a:ln w="9525">
                <a:noFill/>
                <a:miter lim="800000"/>
                <a:headEnd/>
                <a:tailEnd/>
              </a:ln>
              <a:effectLst/>
            </p:spPr>
            <p:txBody>
              <a:bodyPr wrap="none" anchor="ctr"/>
              <a:lstStyle/>
              <a:p>
                <a:endParaRPr lang="en-US"/>
              </a:p>
            </p:txBody>
          </p:sp>
          <p:sp>
            <p:nvSpPr>
              <p:cNvPr id="1345" name="Rectangle 321"/>
              <p:cNvSpPr>
                <a:spLocks noChangeArrowheads="1"/>
              </p:cNvSpPr>
              <p:nvPr/>
            </p:nvSpPr>
            <p:spPr bwMode="ltGray">
              <a:xfrm>
                <a:off x="96" y="1200"/>
                <a:ext cx="288" cy="3024"/>
              </a:xfrm>
              <a:prstGeom prst="rect">
                <a:avLst/>
              </a:prstGeom>
              <a:solidFill>
                <a:schemeClr val="accent2"/>
              </a:solidFill>
              <a:ln w="9525">
                <a:noFill/>
                <a:miter lim="800000"/>
                <a:headEnd/>
                <a:tailEnd/>
              </a:ln>
              <a:effectLst/>
            </p:spPr>
            <p:txBody>
              <a:bodyPr wrap="none" anchor="ctr"/>
              <a:lstStyle/>
              <a:p>
                <a:endParaRPr lang="en-US"/>
              </a:p>
            </p:txBody>
          </p:sp>
        </p:grpSp>
      </p:grpSp>
      <p:sp>
        <p:nvSpPr>
          <p:cNvPr id="1026" name="Rectangle 2"/>
          <p:cNvSpPr>
            <a:spLocks noGrp="1" noChangeArrowheads="1"/>
          </p:cNvSpPr>
          <p:nvPr>
            <p:ph type="title"/>
          </p:nvPr>
        </p:nvSpPr>
        <p:spPr bwMode="auto">
          <a:xfrm>
            <a:off x="1066800" y="304800"/>
            <a:ext cx="7772400" cy="11430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1066800" y="1752600"/>
            <a:ext cx="7772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1066800" y="6248400"/>
            <a:ext cx="19050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400"/>
            </a:lvl1pPr>
          </a:lstStyle>
          <a:p>
            <a:endParaRPr lang="en-US"/>
          </a:p>
        </p:txBody>
      </p:sp>
      <p:sp>
        <p:nvSpPr>
          <p:cNvPr id="1029" name="Rectangle 5"/>
          <p:cNvSpPr>
            <a:spLocks noGrp="1" noChangeArrowheads="1"/>
          </p:cNvSpPr>
          <p:nvPr>
            <p:ph type="ftr" sz="quarter" idx="3"/>
          </p:nvPr>
        </p:nvSpPr>
        <p:spPr bwMode="auto">
          <a:xfrm>
            <a:off x="3505200" y="6248400"/>
            <a:ext cx="2895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defRPr sz="1400"/>
            </a:lvl1pPr>
          </a:lstStyle>
          <a:p>
            <a:endParaRPr lang="en-US"/>
          </a:p>
        </p:txBody>
      </p:sp>
      <p:sp>
        <p:nvSpPr>
          <p:cNvPr id="1030" name="Rectangle 6"/>
          <p:cNvSpPr>
            <a:spLocks noGrp="1" noChangeArrowheads="1"/>
          </p:cNvSpPr>
          <p:nvPr>
            <p:ph type="sldNum" sz="quarter" idx="4"/>
          </p:nvPr>
        </p:nvSpPr>
        <p:spPr bwMode="auto">
          <a:xfrm>
            <a:off x="6934200" y="6248400"/>
            <a:ext cx="19050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400"/>
            </a:lvl1pPr>
          </a:lstStyle>
          <a:p>
            <a:fld id="{85E2E178-5938-47CF-90F7-83F30CCFDE6C}" type="slidenum">
              <a:rPr lang="en-US"/>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p:wipe dir="r"/>
  </p:transition>
  <p:txStyles>
    <p:titleStyle>
      <a:lvl1pPr algn="ctr" rtl="0" eaLnBrk="1" fontAlgn="base" hangingPunct="1">
        <a:spcBef>
          <a:spcPct val="0"/>
        </a:spcBef>
        <a:spcAft>
          <a:spcPct val="0"/>
        </a:spcAft>
        <a:defRPr sz="4400">
          <a:solidFill>
            <a:schemeClr val="tx2"/>
          </a:solidFill>
          <a:latin typeface="+mj-lt"/>
          <a:ea typeface="+mj-ea"/>
          <a:cs typeface="+mj-cs"/>
        </a:defRPr>
      </a:lvl1pPr>
      <a:lvl2pPr algn="ctr" rtl="0" eaLnBrk="1" fontAlgn="base" hangingPunct="1">
        <a:spcBef>
          <a:spcPct val="0"/>
        </a:spcBef>
        <a:spcAft>
          <a:spcPct val="0"/>
        </a:spcAft>
        <a:defRPr sz="4400">
          <a:solidFill>
            <a:schemeClr val="tx2"/>
          </a:solidFill>
          <a:latin typeface="Impact" pitchFamily="34" charset="0"/>
        </a:defRPr>
      </a:lvl2pPr>
      <a:lvl3pPr algn="ctr" rtl="0" eaLnBrk="1" fontAlgn="base" hangingPunct="1">
        <a:spcBef>
          <a:spcPct val="0"/>
        </a:spcBef>
        <a:spcAft>
          <a:spcPct val="0"/>
        </a:spcAft>
        <a:defRPr sz="4400">
          <a:solidFill>
            <a:schemeClr val="tx2"/>
          </a:solidFill>
          <a:latin typeface="Impact" pitchFamily="34" charset="0"/>
        </a:defRPr>
      </a:lvl3pPr>
      <a:lvl4pPr algn="ctr" rtl="0" eaLnBrk="1" fontAlgn="base" hangingPunct="1">
        <a:spcBef>
          <a:spcPct val="0"/>
        </a:spcBef>
        <a:spcAft>
          <a:spcPct val="0"/>
        </a:spcAft>
        <a:defRPr sz="4400">
          <a:solidFill>
            <a:schemeClr val="tx2"/>
          </a:solidFill>
          <a:latin typeface="Impact" pitchFamily="34" charset="0"/>
        </a:defRPr>
      </a:lvl4pPr>
      <a:lvl5pPr algn="ctr" rtl="0" eaLnBrk="1" fontAlgn="base" hangingPunct="1">
        <a:spcBef>
          <a:spcPct val="0"/>
        </a:spcBef>
        <a:spcAft>
          <a:spcPct val="0"/>
        </a:spcAft>
        <a:defRPr sz="4400">
          <a:solidFill>
            <a:schemeClr val="tx2"/>
          </a:solidFill>
          <a:latin typeface="Impact" pitchFamily="34" charset="0"/>
        </a:defRPr>
      </a:lvl5pPr>
      <a:lvl6pPr marL="457200" algn="ctr" rtl="0" eaLnBrk="1" fontAlgn="base" hangingPunct="1">
        <a:spcBef>
          <a:spcPct val="0"/>
        </a:spcBef>
        <a:spcAft>
          <a:spcPct val="0"/>
        </a:spcAft>
        <a:defRPr sz="4400">
          <a:solidFill>
            <a:schemeClr val="tx2"/>
          </a:solidFill>
          <a:latin typeface="Impact" pitchFamily="34" charset="0"/>
        </a:defRPr>
      </a:lvl6pPr>
      <a:lvl7pPr marL="914400" algn="ctr" rtl="0" eaLnBrk="1" fontAlgn="base" hangingPunct="1">
        <a:spcBef>
          <a:spcPct val="0"/>
        </a:spcBef>
        <a:spcAft>
          <a:spcPct val="0"/>
        </a:spcAft>
        <a:defRPr sz="4400">
          <a:solidFill>
            <a:schemeClr val="tx2"/>
          </a:solidFill>
          <a:latin typeface="Impact" pitchFamily="34" charset="0"/>
        </a:defRPr>
      </a:lvl7pPr>
      <a:lvl8pPr marL="1371600" algn="ctr" rtl="0" eaLnBrk="1" fontAlgn="base" hangingPunct="1">
        <a:spcBef>
          <a:spcPct val="0"/>
        </a:spcBef>
        <a:spcAft>
          <a:spcPct val="0"/>
        </a:spcAft>
        <a:defRPr sz="4400">
          <a:solidFill>
            <a:schemeClr val="tx2"/>
          </a:solidFill>
          <a:latin typeface="Impact" pitchFamily="34" charset="0"/>
        </a:defRPr>
      </a:lvl8pPr>
      <a:lvl9pPr marL="1828800" algn="ctr" rtl="0" eaLnBrk="1" fontAlgn="base" hangingPunct="1">
        <a:spcBef>
          <a:spcPct val="0"/>
        </a:spcBef>
        <a:spcAft>
          <a:spcPct val="0"/>
        </a:spcAft>
        <a:defRPr sz="4400">
          <a:solidFill>
            <a:schemeClr val="tx2"/>
          </a:solidFill>
          <a:latin typeface="Impact" pitchFamily="34" charset="0"/>
        </a:defRPr>
      </a:lvl9pPr>
    </p:titleStyle>
    <p:bodyStyle>
      <a:lvl1pPr marL="222250" indent="-222250" algn="l" rtl="0" eaLnBrk="1" fontAlgn="base" hangingPunct="1">
        <a:spcBef>
          <a:spcPct val="20000"/>
        </a:spcBef>
        <a:spcAft>
          <a:spcPct val="0"/>
        </a:spcAft>
        <a:buClr>
          <a:schemeClr val="hlink"/>
        </a:buClr>
        <a:buChar char="•"/>
        <a:defRPr sz="3200">
          <a:solidFill>
            <a:schemeClr val="tx1"/>
          </a:solidFill>
          <a:latin typeface="+mn-lt"/>
          <a:ea typeface="+mn-ea"/>
          <a:cs typeface="+mn-cs"/>
        </a:defRPr>
      </a:lvl1pPr>
      <a:lvl2pPr marL="630238" indent="-173038" algn="l" rtl="0" eaLnBrk="1" fontAlgn="base" hangingPunct="1">
        <a:spcBef>
          <a:spcPct val="20000"/>
        </a:spcBef>
        <a:spcAft>
          <a:spcPct val="0"/>
        </a:spcAft>
        <a:buClr>
          <a:schemeClr val="accent2"/>
        </a:buClr>
        <a:buChar char="•"/>
        <a:defRPr sz="2800">
          <a:solidFill>
            <a:schemeClr val="tx1"/>
          </a:solidFill>
          <a:latin typeface="+mn-lt"/>
        </a:defRPr>
      </a:lvl2pPr>
      <a:lvl3pPr marL="1089025" indent="-174625" algn="l" rtl="0" eaLnBrk="1" fontAlgn="base" hangingPunct="1">
        <a:spcBef>
          <a:spcPct val="20000"/>
        </a:spcBef>
        <a:spcAft>
          <a:spcPct val="0"/>
        </a:spcAft>
        <a:buClr>
          <a:schemeClr val="accent1"/>
        </a:buClr>
        <a:buChar char="•"/>
        <a:defRPr sz="2400">
          <a:solidFill>
            <a:schemeClr val="tx1"/>
          </a:solidFill>
          <a:latin typeface="+mn-lt"/>
        </a:defRPr>
      </a:lvl3pPr>
      <a:lvl4pPr marL="1546225" indent="-174625" algn="l" rtl="0" eaLnBrk="1" fontAlgn="base" hangingPunct="1">
        <a:spcBef>
          <a:spcPct val="20000"/>
        </a:spcBef>
        <a:spcAft>
          <a:spcPct val="0"/>
        </a:spcAft>
        <a:buClr>
          <a:schemeClr val="bg2"/>
        </a:buClr>
        <a:buChar char="•"/>
        <a:defRPr sz="2000">
          <a:solidFill>
            <a:schemeClr val="tx1"/>
          </a:solidFill>
          <a:latin typeface="+mn-lt"/>
        </a:defRPr>
      </a:lvl4pPr>
      <a:lvl5pPr marL="2003425" indent="-174625" algn="l" rtl="0" eaLnBrk="1" fontAlgn="base" hangingPunct="1">
        <a:spcBef>
          <a:spcPct val="20000"/>
        </a:spcBef>
        <a:spcAft>
          <a:spcPct val="0"/>
        </a:spcAft>
        <a:buChar char="•"/>
        <a:defRPr sz="2000">
          <a:solidFill>
            <a:schemeClr val="tx1"/>
          </a:solidFill>
          <a:latin typeface="+mn-lt"/>
        </a:defRPr>
      </a:lvl5pPr>
      <a:lvl6pPr marL="2460625" indent="-174625" algn="l" rtl="0" eaLnBrk="1" fontAlgn="base" hangingPunct="1">
        <a:spcBef>
          <a:spcPct val="20000"/>
        </a:spcBef>
        <a:spcAft>
          <a:spcPct val="0"/>
        </a:spcAft>
        <a:buChar char="•"/>
        <a:defRPr sz="2000">
          <a:solidFill>
            <a:schemeClr val="tx1"/>
          </a:solidFill>
          <a:latin typeface="+mn-lt"/>
        </a:defRPr>
      </a:lvl6pPr>
      <a:lvl7pPr marL="2917825" indent="-174625" algn="l" rtl="0" eaLnBrk="1" fontAlgn="base" hangingPunct="1">
        <a:spcBef>
          <a:spcPct val="20000"/>
        </a:spcBef>
        <a:spcAft>
          <a:spcPct val="0"/>
        </a:spcAft>
        <a:buChar char="•"/>
        <a:defRPr sz="2000">
          <a:solidFill>
            <a:schemeClr val="tx1"/>
          </a:solidFill>
          <a:latin typeface="+mn-lt"/>
        </a:defRPr>
      </a:lvl7pPr>
      <a:lvl8pPr marL="3375025" indent="-174625" algn="l" rtl="0" eaLnBrk="1" fontAlgn="base" hangingPunct="1">
        <a:spcBef>
          <a:spcPct val="20000"/>
        </a:spcBef>
        <a:spcAft>
          <a:spcPct val="0"/>
        </a:spcAft>
        <a:buChar char="•"/>
        <a:defRPr sz="2000">
          <a:solidFill>
            <a:schemeClr val="tx1"/>
          </a:solidFill>
          <a:latin typeface="+mn-lt"/>
        </a:defRPr>
      </a:lvl8pPr>
      <a:lvl9pPr marL="3832225" indent="-174625" algn="l" rtl="0" eaLnBrk="1" fontAlgn="base" hangingPunct="1">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slideLayout" Target="../slideLayouts/slideLayout1.xml"/><Relationship Id="rId1" Type="http://schemas.openxmlformats.org/officeDocument/2006/relationships/audio" Target="../media/audio1.wav"/><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slideLayout" Target="../slideLayouts/slideLayout2.xml"/><Relationship Id="rId1" Type="http://schemas.openxmlformats.org/officeDocument/2006/relationships/audio" Target="../media/audio10.wav"/></Relationships>
</file>

<file path=ppt/slides/_rels/slide1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slideLayout" Target="../slideLayouts/slideLayout2.xml"/><Relationship Id="rId1" Type="http://schemas.openxmlformats.org/officeDocument/2006/relationships/audio" Target="../media/audio11.wav"/></Relationships>
</file>

<file path=ppt/slides/_rels/slide1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slideLayout" Target="../slideLayouts/slideLayout2.xml"/><Relationship Id="rId1" Type="http://schemas.openxmlformats.org/officeDocument/2006/relationships/audio" Target="../media/audio12.wav"/></Relationships>
</file>

<file path=ppt/slides/_rels/slide13.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slideLayout" Target="../slideLayouts/slideLayout2.xml"/><Relationship Id="rId1" Type="http://schemas.openxmlformats.org/officeDocument/2006/relationships/audio" Target="../media/audio13.wav"/><Relationship Id="rId4" Type="http://schemas.openxmlformats.org/officeDocument/2006/relationships/image" Target="../media/image20.png"/></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2.xml"/><Relationship Id="rId1" Type="http://schemas.openxmlformats.org/officeDocument/2006/relationships/audio" Target="../media/audio14.wav"/><Relationship Id="rId5" Type="http://schemas.openxmlformats.org/officeDocument/2006/relationships/image" Target="../media/image22.png"/><Relationship Id="rId4" Type="http://schemas.openxmlformats.org/officeDocument/2006/relationships/image" Target="../media/image21.jpeg"/></Relationships>
</file>

<file path=ppt/slides/_rels/slide15.xml.rels><?xml version="1.0" encoding="UTF-8" standalone="yes"?>
<Relationships xmlns="http://schemas.openxmlformats.org/package/2006/relationships"><Relationship Id="rId3" Type="http://schemas.openxmlformats.org/officeDocument/2006/relationships/hyperlink" Target="http://www.edutopia.org/blog/building-your-tech-ecosystem-beth-holland" TargetMode="External"/><Relationship Id="rId2" Type="http://schemas.openxmlformats.org/officeDocument/2006/relationships/slideLayout" Target="../slideLayouts/slideLayout2.xml"/><Relationship Id="rId1" Type="http://schemas.openxmlformats.org/officeDocument/2006/relationships/audio" Target="../media/audio15.wav"/><Relationship Id="rId4" Type="http://schemas.openxmlformats.org/officeDocument/2006/relationships/image" Target="../media/image23.png"/></Relationships>
</file>

<file path=ppt/slides/_rels/slide16.xml.rels><?xml version="1.0" encoding="UTF-8" standalone="yes"?>
<Relationships xmlns="http://schemas.openxmlformats.org/package/2006/relationships"><Relationship Id="rId3" Type="http://schemas.openxmlformats.org/officeDocument/2006/relationships/slideLayout" Target="../slideLayouts/slideLayout5.xml"/><Relationship Id="rId2" Type="http://schemas.openxmlformats.org/officeDocument/2006/relationships/audio" Target="../media/audio16.wav"/><Relationship Id="rId1" Type="http://schemas.openxmlformats.org/officeDocument/2006/relationships/tags" Target="../tags/tag1.xml"/><Relationship Id="rId4" Type="http://schemas.openxmlformats.org/officeDocument/2006/relationships/image" Target="../media/image24.png"/></Relationships>
</file>

<file path=ppt/slides/_rels/slide17.xml.rels><?xml version="1.0" encoding="UTF-8" standalone="yes"?>
<Relationships xmlns="http://schemas.openxmlformats.org/package/2006/relationships"><Relationship Id="rId8" Type="http://schemas.openxmlformats.org/officeDocument/2006/relationships/diagramColors" Target="../diagrams/colors2.xml"/><Relationship Id="rId3" Type="http://schemas.openxmlformats.org/officeDocument/2006/relationships/slideLayout" Target="../slideLayouts/slideLayout2.xml"/><Relationship Id="rId7" Type="http://schemas.openxmlformats.org/officeDocument/2006/relationships/diagramQuickStyle" Target="../diagrams/quickStyle2.xml"/><Relationship Id="rId2" Type="http://schemas.openxmlformats.org/officeDocument/2006/relationships/audio" Target="../media/audio17.wav"/><Relationship Id="rId1" Type="http://schemas.openxmlformats.org/officeDocument/2006/relationships/tags" Target="../tags/tag2.xml"/><Relationship Id="rId6" Type="http://schemas.openxmlformats.org/officeDocument/2006/relationships/diagramLayout" Target="../diagrams/layout2.xml"/><Relationship Id="rId5" Type="http://schemas.openxmlformats.org/officeDocument/2006/relationships/diagramData" Target="../diagrams/data2.xml"/><Relationship Id="rId10" Type="http://schemas.openxmlformats.org/officeDocument/2006/relationships/image" Target="../media/image25.png"/><Relationship Id="rId4" Type="http://schemas.openxmlformats.org/officeDocument/2006/relationships/notesSlide" Target="../notesSlides/notesSlide2.xml"/><Relationship Id="rId9" Type="http://schemas.microsoft.com/office/2007/relationships/diagramDrawing" Target="../diagrams/drawing2.xml"/></Relationships>
</file>

<file path=ppt/slides/_rels/slide18.xml.rels><?xml version="1.0" encoding="UTF-8" standalone="yes"?>
<Relationships xmlns="http://schemas.openxmlformats.org/package/2006/relationships"><Relationship Id="rId3" Type="http://schemas.openxmlformats.org/officeDocument/2006/relationships/slideLayout" Target="../slideLayouts/slideLayout5.xml"/><Relationship Id="rId2" Type="http://schemas.openxmlformats.org/officeDocument/2006/relationships/audio" Target="../media/audio18.wav"/><Relationship Id="rId1" Type="http://schemas.openxmlformats.org/officeDocument/2006/relationships/tags" Target="../tags/tag3.xml"/><Relationship Id="rId4" Type="http://schemas.openxmlformats.org/officeDocument/2006/relationships/image" Target="../media/image26.png"/></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2.xml"/><Relationship Id="rId1" Type="http://schemas.openxmlformats.org/officeDocument/2006/relationships/audio" Target="../media/audio19.wav"/><Relationship Id="rId4" Type="http://schemas.openxmlformats.org/officeDocument/2006/relationships/image" Target="../media/image27.png"/></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slideLayout" Target="../slideLayouts/slideLayout2.xml"/><Relationship Id="rId1" Type="http://schemas.openxmlformats.org/officeDocument/2006/relationships/audio" Target="../media/audio2.wav"/><Relationship Id="rId4" Type="http://schemas.openxmlformats.org/officeDocument/2006/relationships/image" Target="../media/image4.png"/></Relationships>
</file>

<file path=ppt/slides/_rels/slide20.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slideLayout" Target="../slideLayouts/slideLayout2.xml"/><Relationship Id="rId1" Type="http://schemas.openxmlformats.org/officeDocument/2006/relationships/audio" Target="../media/audio20.wav"/></Relationships>
</file>

<file path=ppt/slides/_rels/slide21.xml.rels><?xml version="1.0" encoding="UTF-8" standalone="yes"?>
<Relationships xmlns="http://schemas.openxmlformats.org/package/2006/relationships"><Relationship Id="rId3" Type="http://schemas.openxmlformats.org/officeDocument/2006/relationships/hyperlink" Target="http://www.edutopia.org/blog/building-your-tech-ecosystem-beth-holland" TargetMode="External"/><Relationship Id="rId2" Type="http://schemas.openxmlformats.org/officeDocument/2006/relationships/slideLayout" Target="../slideLayouts/slideLayout2.xml"/><Relationship Id="rId1" Type="http://schemas.openxmlformats.org/officeDocument/2006/relationships/audio" Target="../media/audio21.wav"/><Relationship Id="rId4" Type="http://schemas.openxmlformats.org/officeDocument/2006/relationships/image" Target="../media/image29.png"/></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slideLayout" Target="../slideLayouts/slideLayout2.xml"/><Relationship Id="rId1" Type="http://schemas.openxmlformats.org/officeDocument/2006/relationships/audio" Target="../media/audio3.wav"/><Relationship Id="rId4" Type="http://schemas.openxmlformats.org/officeDocument/2006/relationships/image" Target="../media/image6.png"/></Relationships>
</file>

<file path=ppt/slides/_rels/slide4.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slideLayout" Target="../slideLayouts/slideLayout2.xml"/><Relationship Id="rId1" Type="http://schemas.openxmlformats.org/officeDocument/2006/relationships/audio" Target="../media/audio4.wav"/><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slideLayout" Target="../slideLayouts/slideLayout5.xml"/><Relationship Id="rId1" Type="http://schemas.openxmlformats.org/officeDocument/2006/relationships/audio" Target="../media/audio5.wav"/></Relationships>
</file>

<file path=ppt/slides/_rels/slide6.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slideLayout" Target="../slideLayouts/slideLayout2.xml"/><Relationship Id="rId1" Type="http://schemas.openxmlformats.org/officeDocument/2006/relationships/audio" Target="../media/audio6.wav"/><Relationship Id="rId4" Type="http://schemas.openxmlformats.org/officeDocument/2006/relationships/image" Target="../media/image10.png"/></Relationships>
</file>

<file path=ppt/slides/_rels/slide7.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slideLayout" Target="../slideLayouts/slideLayout2.xml"/><Relationship Id="rId1" Type="http://schemas.openxmlformats.org/officeDocument/2006/relationships/audio" Target="../media/audio7.wav"/><Relationship Id="rId4" Type="http://schemas.openxmlformats.org/officeDocument/2006/relationships/image" Target="../media/image12.png"/></Relationships>
</file>

<file path=ppt/slides/_rels/slide8.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slideLayout" Target="../slideLayouts/slideLayout2.xml"/><Relationship Id="rId1" Type="http://schemas.openxmlformats.org/officeDocument/2006/relationships/audio" Target="../media/audio8.wav"/><Relationship Id="rId4" Type="http://schemas.openxmlformats.org/officeDocument/2006/relationships/image" Target="../media/image14.png"/></Relationships>
</file>

<file path=ppt/slides/_rels/slide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slideLayout" Target="../slideLayouts/slideLayout2.xml"/><Relationship Id="rId1" Type="http://schemas.openxmlformats.org/officeDocument/2006/relationships/audio" Target="../media/audio9.wav"/></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914400" y="685800"/>
            <a:ext cx="4495800" cy="762000"/>
          </a:xfrm>
        </p:spPr>
        <p:txBody>
          <a:bodyPr/>
          <a:lstStyle/>
          <a:p>
            <a:r>
              <a:rPr lang="en-US" dirty="0" smtClean="0"/>
              <a:t>SYSTEMS THINKING</a:t>
            </a:r>
            <a:endParaRPr lang="en-US" dirty="0"/>
          </a:p>
        </p:txBody>
      </p:sp>
      <p:sp>
        <p:nvSpPr>
          <p:cNvPr id="3" name="Subtitle 2"/>
          <p:cNvSpPr>
            <a:spLocks noGrp="1"/>
          </p:cNvSpPr>
          <p:nvPr>
            <p:ph type="subTitle" idx="1"/>
          </p:nvPr>
        </p:nvSpPr>
        <p:spPr>
          <a:xfrm>
            <a:off x="4419600" y="3200400"/>
            <a:ext cx="4419600" cy="1752600"/>
          </a:xfrm>
        </p:spPr>
        <p:txBody>
          <a:bodyPr/>
          <a:lstStyle/>
          <a:p>
            <a:pPr algn="r"/>
            <a:r>
              <a:rPr lang="en-US" sz="2800" b="1" dirty="0" smtClean="0">
                <a:solidFill>
                  <a:schemeClr val="accent5">
                    <a:lumMod val="10000"/>
                  </a:schemeClr>
                </a:solidFill>
              </a:rPr>
              <a:t>Martha Osei-Yaw</a:t>
            </a:r>
          </a:p>
          <a:p>
            <a:pPr algn="r"/>
            <a:r>
              <a:rPr lang="en-US" sz="2800" b="1" dirty="0" smtClean="0">
                <a:solidFill>
                  <a:schemeClr val="accent5">
                    <a:lumMod val="10000"/>
                  </a:schemeClr>
                </a:solidFill>
              </a:rPr>
              <a:t>New Jersey City University</a:t>
            </a:r>
          </a:p>
          <a:p>
            <a:pPr algn="r"/>
            <a:r>
              <a:rPr lang="en-US" sz="2800" b="1" dirty="0" smtClean="0">
                <a:solidFill>
                  <a:schemeClr val="accent5">
                    <a:lumMod val="10000"/>
                  </a:schemeClr>
                </a:solidFill>
              </a:rPr>
              <a:t>EDTC 813</a:t>
            </a:r>
          </a:p>
        </p:txBody>
      </p:sp>
      <p:sp>
        <p:nvSpPr>
          <p:cNvPr id="3074" name="AutoShape 2" descr="Image result for images of systems"/>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pic>
        <p:nvPicPr>
          <p:cNvPr id="5" name="Picture 4" descr="Systems.jpg"/>
          <p:cNvPicPr>
            <a:picLocks noChangeAspect="1"/>
          </p:cNvPicPr>
          <p:nvPr/>
        </p:nvPicPr>
        <p:blipFill>
          <a:blip r:embed="rId3" cstate="print"/>
          <a:stretch>
            <a:fillRect/>
          </a:stretch>
        </p:blipFill>
        <p:spPr>
          <a:xfrm>
            <a:off x="776068" y="1490003"/>
            <a:ext cx="8215532" cy="1333500"/>
          </a:xfrm>
          <a:prstGeom prst="rect">
            <a:avLst/>
          </a:prstGeom>
          <a:ln>
            <a:noFill/>
          </a:ln>
          <a:effectLst>
            <a:softEdge rad="112500"/>
          </a:effectLst>
        </p:spPr>
      </p:pic>
      <p:pic>
        <p:nvPicPr>
          <p:cNvPr id="7" name="~PP2091.WAV">
            <a:hlinkClick r:id="" action="ppaction://media"/>
          </p:cNvPr>
          <p:cNvPicPr>
            <a:picLocks noRot="1" noChangeAspect="1"/>
          </p:cNvPicPr>
          <p:nvPr>
            <a:wavAudioFile r:embed="rId1" name="~PP2091.WAV"/>
          </p:nvPr>
        </p:nvPicPr>
        <p:blipFill>
          <a:blip r:embed="rId4" cstate="print"/>
          <a:stretch>
            <a:fillRect/>
          </a:stretch>
        </p:blipFill>
        <p:spPr>
          <a:xfrm>
            <a:off x="8696325" y="6410325"/>
            <a:ext cx="304800" cy="304800"/>
          </a:xfrm>
          <a:prstGeom prst="rect">
            <a:avLst/>
          </a:prstGeom>
        </p:spPr>
      </p:pic>
    </p:spTree>
  </p:cSld>
  <p:clrMapOvr>
    <a:masterClrMapping/>
  </p:clrMapOvr>
  <p:transition advTm="11911">
    <p:wipe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7"/>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showWhenStopped="0">
                <p:cTn id="7" fill="hold" display="0">
                  <p:stCondLst>
                    <p:cond delay="indefinite"/>
                  </p:stCondLst>
                  <p:endCondLst>
                    <p:cond evt="onPrev" delay="0">
                      <p:tgtEl>
                        <p:sldTgt/>
                      </p:tgtEl>
                    </p:cond>
                    <p:cond evt="onStopAudio" delay="0">
                      <p:tgtEl>
                        <p:sldTgt/>
                      </p:tgtEl>
                    </p:cond>
                  </p:endCondLst>
                </p:cTn>
                <p:tgtEl>
                  <p:spTgt spid="7"/>
                </p:tgtEl>
              </p:cMediaNode>
            </p:audio>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Espoused Theory </a:t>
            </a:r>
            <a:br>
              <a:rPr lang="en-US" dirty="0" smtClean="0"/>
            </a:br>
            <a:r>
              <a:rPr lang="en-US" dirty="0" smtClean="0"/>
              <a:t>vs. Theory-in-Use </a:t>
            </a:r>
            <a:endParaRPr lang="en-US" dirty="0"/>
          </a:p>
        </p:txBody>
      </p:sp>
      <p:sp>
        <p:nvSpPr>
          <p:cNvPr id="3" name="Content Placeholder 2"/>
          <p:cNvSpPr>
            <a:spLocks noGrp="1"/>
          </p:cNvSpPr>
          <p:nvPr>
            <p:ph idx="1"/>
          </p:nvPr>
        </p:nvSpPr>
        <p:spPr>
          <a:xfrm>
            <a:off x="990600" y="1600200"/>
            <a:ext cx="7315200" cy="4953000"/>
          </a:xfrm>
        </p:spPr>
        <p:txBody>
          <a:bodyPr/>
          <a:lstStyle/>
          <a:p>
            <a:pPr>
              <a:buNone/>
            </a:pPr>
            <a:r>
              <a:rPr lang="en-US" sz="2800" i="1" dirty="0" smtClean="0">
                <a:solidFill>
                  <a:schemeClr val="accent5">
                    <a:lumMod val="10000"/>
                  </a:schemeClr>
                </a:solidFill>
              </a:rPr>
              <a:t>Working example:</a:t>
            </a:r>
          </a:p>
          <a:p>
            <a:pPr>
              <a:buNone/>
            </a:pPr>
            <a:r>
              <a:rPr lang="en-US" sz="2800" b="1" u="sng" dirty="0" smtClean="0">
                <a:solidFill>
                  <a:schemeClr val="accent5">
                    <a:lumMod val="10000"/>
                  </a:schemeClr>
                </a:solidFill>
              </a:rPr>
              <a:t>Espoused Theory:</a:t>
            </a:r>
            <a:r>
              <a:rPr lang="en-US" sz="2800" dirty="0" smtClean="0">
                <a:solidFill>
                  <a:schemeClr val="accent5">
                    <a:lumMod val="10000"/>
                  </a:schemeClr>
                </a:solidFill>
              </a:rPr>
              <a:t>  Teachers often say that their students are not motivated to learn. </a:t>
            </a:r>
          </a:p>
          <a:p>
            <a:pPr>
              <a:buNone/>
            </a:pPr>
            <a:r>
              <a:rPr lang="en-US" sz="2800" b="1" u="sng" dirty="0" smtClean="0">
                <a:solidFill>
                  <a:schemeClr val="accent5">
                    <a:lumMod val="10000"/>
                  </a:schemeClr>
                </a:solidFill>
              </a:rPr>
              <a:t>Theory in Use:</a:t>
            </a:r>
            <a:r>
              <a:rPr lang="en-US" sz="2800" dirty="0" smtClean="0">
                <a:solidFill>
                  <a:schemeClr val="accent5">
                    <a:lumMod val="10000"/>
                  </a:schemeClr>
                </a:solidFill>
              </a:rPr>
              <a:t> During classroom observations, more often than not, teachers are seen delivering instruction in a traditional manner reflective of a “one size fits all model.”   </a:t>
            </a:r>
          </a:p>
          <a:p>
            <a:pPr>
              <a:buNone/>
            </a:pPr>
            <a:r>
              <a:rPr lang="en-US" sz="2800" dirty="0" smtClean="0">
                <a:solidFill>
                  <a:schemeClr val="tx2"/>
                </a:solidFill>
              </a:rPr>
              <a:t>It’s quite possible that the students are not motivated because the instruction is not individualized to meet their specific needs.   </a:t>
            </a:r>
            <a:endParaRPr lang="en-US" sz="2800" dirty="0">
              <a:solidFill>
                <a:schemeClr val="tx2"/>
              </a:solidFill>
            </a:endParaRPr>
          </a:p>
        </p:txBody>
      </p:sp>
      <p:pic>
        <p:nvPicPr>
          <p:cNvPr id="6" name="~PP2540.WAV">
            <a:hlinkClick r:id="" action="ppaction://media"/>
          </p:cNvPr>
          <p:cNvPicPr>
            <a:picLocks noRot="1" noChangeAspect="1"/>
          </p:cNvPicPr>
          <p:nvPr>
            <a:wavAudioFile r:embed="rId1" name="~PP2540.WAV"/>
          </p:nvPr>
        </p:nvPicPr>
        <p:blipFill>
          <a:blip r:embed="rId3" cstate="print"/>
          <a:stretch>
            <a:fillRect/>
          </a:stretch>
        </p:blipFill>
        <p:spPr>
          <a:xfrm>
            <a:off x="8696325" y="6410325"/>
            <a:ext cx="304800" cy="304800"/>
          </a:xfrm>
          <a:prstGeom prst="rect">
            <a:avLst/>
          </a:prstGeom>
        </p:spPr>
      </p:pic>
    </p:spTree>
  </p:cSld>
  <p:clrMapOvr>
    <a:masterClrMapping/>
  </p:clrMapOvr>
  <p:transition advTm="10431">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6"/>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showWhenStopped="0">
                <p:cTn id="7" fill="hold" display="0">
                  <p:stCondLst>
                    <p:cond delay="indefinite"/>
                  </p:stCondLst>
                  <p:endCondLst>
                    <p:cond evt="onPrev" delay="0">
                      <p:tgtEl>
                        <p:sldTgt/>
                      </p:tgtEl>
                    </p:cond>
                    <p:cond evt="onStopAudio" delay="0">
                      <p:tgtEl>
                        <p:sldTgt/>
                      </p:tgtEl>
                    </p:cond>
                  </p:endCondLst>
                </p:cTn>
                <p:tgtEl>
                  <p:spTgt spid="6"/>
                </p:tgtEl>
              </p:cMediaNode>
            </p:audio>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66800" y="152400"/>
            <a:ext cx="7772400" cy="1143000"/>
          </a:xfrm>
        </p:spPr>
        <p:txBody>
          <a:bodyPr/>
          <a:lstStyle/>
          <a:p>
            <a:r>
              <a:rPr lang="en-US" dirty="0" smtClean="0"/>
              <a:t>Leaps of Abstraction</a:t>
            </a:r>
            <a:endParaRPr lang="en-US" dirty="0"/>
          </a:p>
        </p:txBody>
      </p:sp>
      <p:sp>
        <p:nvSpPr>
          <p:cNvPr id="3" name="Content Placeholder 2"/>
          <p:cNvSpPr>
            <a:spLocks noGrp="1"/>
          </p:cNvSpPr>
          <p:nvPr>
            <p:ph idx="1"/>
          </p:nvPr>
        </p:nvSpPr>
        <p:spPr>
          <a:xfrm>
            <a:off x="1066800" y="1752600"/>
            <a:ext cx="7772400" cy="3733800"/>
          </a:xfrm>
        </p:spPr>
        <p:txBody>
          <a:bodyPr/>
          <a:lstStyle/>
          <a:p>
            <a:r>
              <a:rPr lang="en-US" b="1" dirty="0" smtClean="0">
                <a:solidFill>
                  <a:schemeClr val="accent5">
                    <a:lumMod val="10000"/>
                  </a:schemeClr>
                </a:solidFill>
              </a:rPr>
              <a:t>Leaps of abstraction </a:t>
            </a:r>
            <a:r>
              <a:rPr lang="en-US" dirty="0" smtClean="0">
                <a:solidFill>
                  <a:schemeClr val="accent5">
                    <a:lumMod val="10000"/>
                  </a:schemeClr>
                </a:solidFill>
              </a:rPr>
              <a:t>occur when we automatically generalize or jump to conclusions which are unfounded</a:t>
            </a:r>
          </a:p>
          <a:p>
            <a:r>
              <a:rPr lang="en-US" dirty="0" smtClean="0">
                <a:solidFill>
                  <a:schemeClr val="accent5">
                    <a:lumMod val="10000"/>
                  </a:schemeClr>
                </a:solidFill>
              </a:rPr>
              <a:t>It is a result of making a generalization without first testing it</a:t>
            </a:r>
          </a:p>
          <a:p>
            <a:r>
              <a:rPr lang="en-US" dirty="0" smtClean="0">
                <a:solidFill>
                  <a:schemeClr val="accent5">
                    <a:lumMod val="10000"/>
                  </a:schemeClr>
                </a:solidFill>
              </a:rPr>
              <a:t>Untested generalizations can lead to further unsubstantiated generalizations</a:t>
            </a:r>
          </a:p>
          <a:p>
            <a:endParaRPr lang="en-US" dirty="0"/>
          </a:p>
        </p:txBody>
      </p:sp>
      <p:sp>
        <p:nvSpPr>
          <p:cNvPr id="4" name="TextBox 3"/>
          <p:cNvSpPr txBox="1"/>
          <p:nvPr/>
        </p:nvSpPr>
        <p:spPr>
          <a:xfrm>
            <a:off x="6400800" y="5562600"/>
            <a:ext cx="2057400" cy="646331"/>
          </a:xfrm>
          <a:prstGeom prst="rect">
            <a:avLst/>
          </a:prstGeom>
          <a:noFill/>
        </p:spPr>
        <p:txBody>
          <a:bodyPr wrap="square" rtlCol="0">
            <a:spAutoFit/>
          </a:bodyPr>
          <a:lstStyle/>
          <a:p>
            <a:pPr algn="ctr"/>
            <a:r>
              <a:rPr lang="en-US" dirty="0" smtClean="0">
                <a:solidFill>
                  <a:schemeClr val="accent5">
                    <a:lumMod val="10000"/>
                  </a:schemeClr>
                </a:solidFill>
              </a:rPr>
              <a:t>(</a:t>
            </a:r>
            <a:r>
              <a:rPr lang="en-US" i="1" dirty="0" smtClean="0">
                <a:solidFill>
                  <a:schemeClr val="accent5">
                    <a:lumMod val="10000"/>
                  </a:schemeClr>
                </a:solidFill>
              </a:rPr>
              <a:t>The Fifth Discipline</a:t>
            </a:r>
            <a:r>
              <a:rPr lang="en-US" dirty="0" smtClean="0">
                <a:solidFill>
                  <a:schemeClr val="accent5">
                    <a:lumMod val="10000"/>
                  </a:schemeClr>
                </a:solidFill>
              </a:rPr>
              <a:t>, </a:t>
            </a:r>
            <a:r>
              <a:rPr lang="en-US" dirty="0" err="1" smtClean="0">
                <a:solidFill>
                  <a:schemeClr val="accent5">
                    <a:lumMod val="10000"/>
                  </a:schemeClr>
                </a:solidFill>
              </a:rPr>
              <a:t>Senge</a:t>
            </a:r>
            <a:r>
              <a:rPr lang="en-US" dirty="0" smtClean="0">
                <a:solidFill>
                  <a:schemeClr val="accent5">
                    <a:lumMod val="10000"/>
                  </a:schemeClr>
                </a:solidFill>
              </a:rPr>
              <a:t> 2006).</a:t>
            </a:r>
            <a:endParaRPr lang="en-US" dirty="0">
              <a:solidFill>
                <a:schemeClr val="accent5">
                  <a:lumMod val="10000"/>
                </a:schemeClr>
              </a:solidFill>
            </a:endParaRPr>
          </a:p>
        </p:txBody>
      </p:sp>
      <p:pic>
        <p:nvPicPr>
          <p:cNvPr id="5" name="~PP1751.WAV">
            <a:hlinkClick r:id="" action="ppaction://media"/>
          </p:cNvPr>
          <p:cNvPicPr>
            <a:picLocks noRot="1" noChangeAspect="1"/>
          </p:cNvPicPr>
          <p:nvPr>
            <a:wavAudioFile r:embed="rId1" name="~PP1751.WAV"/>
          </p:nvPr>
        </p:nvPicPr>
        <p:blipFill>
          <a:blip r:embed="rId3" cstate="print"/>
          <a:stretch>
            <a:fillRect/>
          </a:stretch>
        </p:blipFill>
        <p:spPr>
          <a:xfrm>
            <a:off x="8696325" y="6410325"/>
            <a:ext cx="304800" cy="304800"/>
          </a:xfrm>
          <a:prstGeom prst="rect">
            <a:avLst/>
          </a:prstGeom>
        </p:spPr>
      </p:pic>
    </p:spTree>
  </p:cSld>
  <p:clrMapOvr>
    <a:masterClrMapping/>
  </p:clrMapOvr>
  <p:transition advTm="6520">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showWhenStopped="0">
                <p:cTn id="7" fill="hold" display="0">
                  <p:stCondLst>
                    <p:cond delay="indefinite"/>
                  </p:stCondLst>
                  <p:endCondLst>
                    <p:cond evt="onPrev" delay="0">
                      <p:tgtEl>
                        <p:sldTgt/>
                      </p:tgtEl>
                    </p:cond>
                    <p:cond evt="onStopAudio" delay="0">
                      <p:tgtEl>
                        <p:sldTgt/>
                      </p:tgtEl>
                    </p:cond>
                  </p:endCondLst>
                </p:cTn>
                <p:tgtEl>
                  <p:spTgt spid="5"/>
                </p:tgtEl>
              </p:cMediaNode>
            </p:audio>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66800" y="152400"/>
            <a:ext cx="7772400" cy="1143000"/>
          </a:xfrm>
        </p:spPr>
        <p:txBody>
          <a:bodyPr/>
          <a:lstStyle/>
          <a:p>
            <a:r>
              <a:rPr lang="en-US" dirty="0" smtClean="0"/>
              <a:t>Leaps of Abstraction</a:t>
            </a:r>
            <a:endParaRPr lang="en-US" dirty="0"/>
          </a:p>
        </p:txBody>
      </p:sp>
      <p:sp>
        <p:nvSpPr>
          <p:cNvPr id="3" name="Content Placeholder 2"/>
          <p:cNvSpPr>
            <a:spLocks noGrp="1"/>
          </p:cNvSpPr>
          <p:nvPr>
            <p:ph idx="1"/>
          </p:nvPr>
        </p:nvSpPr>
        <p:spPr>
          <a:xfrm>
            <a:off x="1066800" y="1752600"/>
            <a:ext cx="7772400" cy="4724400"/>
          </a:xfrm>
        </p:spPr>
        <p:txBody>
          <a:bodyPr/>
          <a:lstStyle/>
          <a:p>
            <a:pPr>
              <a:buNone/>
            </a:pPr>
            <a:r>
              <a:rPr lang="en-US" sz="2800" b="1" i="1" dirty="0" smtClean="0">
                <a:solidFill>
                  <a:schemeClr val="accent5">
                    <a:lumMod val="10000"/>
                  </a:schemeClr>
                </a:solidFill>
              </a:rPr>
              <a:t>Working Example: </a:t>
            </a:r>
            <a:r>
              <a:rPr lang="en-US" sz="2800" i="1" dirty="0" smtClean="0">
                <a:solidFill>
                  <a:schemeClr val="accent5">
                    <a:lumMod val="10000"/>
                  </a:schemeClr>
                </a:solidFill>
              </a:rPr>
              <a:t>Teachers are taking a leap of abstraction with the espoused theory that students are unmotivated to learn.  </a:t>
            </a:r>
            <a:r>
              <a:rPr lang="en-US" sz="2800" b="1" dirty="0" smtClean="0">
                <a:solidFill>
                  <a:schemeClr val="accent5">
                    <a:lumMod val="10000"/>
                  </a:schemeClr>
                </a:solidFill>
              </a:rPr>
              <a:t> </a:t>
            </a:r>
          </a:p>
          <a:p>
            <a:r>
              <a:rPr lang="en-US" sz="2800" dirty="0" smtClean="0">
                <a:solidFill>
                  <a:schemeClr val="tx2"/>
                </a:solidFill>
              </a:rPr>
              <a:t>Teachers are assuming the lack of student engagement is associated with motivation</a:t>
            </a:r>
          </a:p>
          <a:p>
            <a:r>
              <a:rPr lang="en-US" sz="2800" dirty="0" smtClean="0">
                <a:solidFill>
                  <a:schemeClr val="tx2"/>
                </a:solidFill>
              </a:rPr>
              <a:t>If teachers tested their theory, they might uncover some underlying reasons for the lack of motivation (learning disabilities, lack of background knowledge, a language barrier, etc.)</a:t>
            </a:r>
            <a:endParaRPr lang="en-US" sz="2800" i="1" dirty="0" smtClean="0">
              <a:solidFill>
                <a:schemeClr val="tx2"/>
              </a:solidFill>
            </a:endParaRPr>
          </a:p>
          <a:p>
            <a:endParaRPr lang="en-US" i="1" dirty="0" smtClean="0">
              <a:solidFill>
                <a:schemeClr val="accent5">
                  <a:lumMod val="10000"/>
                </a:schemeClr>
              </a:solidFill>
            </a:endParaRPr>
          </a:p>
          <a:p>
            <a:endParaRPr lang="en-US" dirty="0"/>
          </a:p>
        </p:txBody>
      </p:sp>
      <p:pic>
        <p:nvPicPr>
          <p:cNvPr id="4" name="~PP1491.WAV">
            <a:hlinkClick r:id="" action="ppaction://media"/>
          </p:cNvPr>
          <p:cNvPicPr>
            <a:picLocks noRot="1" noChangeAspect="1"/>
          </p:cNvPicPr>
          <p:nvPr>
            <a:wavAudioFile r:embed="rId1" name="~PP1491.WAV"/>
          </p:nvPr>
        </p:nvPicPr>
        <p:blipFill>
          <a:blip r:embed="rId3" cstate="print"/>
          <a:stretch>
            <a:fillRect/>
          </a:stretch>
        </p:blipFill>
        <p:spPr>
          <a:xfrm>
            <a:off x="8696325" y="6410325"/>
            <a:ext cx="304800" cy="304800"/>
          </a:xfrm>
          <a:prstGeom prst="rect">
            <a:avLst/>
          </a:prstGeom>
        </p:spPr>
      </p:pic>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showWhenStopped="0">
                <p:cTn id="7" fill="hold" display="0">
                  <p:stCondLst>
                    <p:cond delay="indefinite"/>
                  </p:stCondLst>
                  <p:endCondLst>
                    <p:cond evt="onPrev" delay="0">
                      <p:tgtEl>
                        <p:sldTgt/>
                      </p:tgtEl>
                    </p:cond>
                    <p:cond evt="onStopAudio" delay="0">
                      <p:tgtEl>
                        <p:sldTgt/>
                      </p:tgtEl>
                    </p:cond>
                  </p:endCondLst>
                </p:cTn>
                <p:tgtEl>
                  <p:spTgt spid="4"/>
                </p:tgtEl>
              </p:cMediaNode>
            </p:audio>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Building a Shared Vision</a:t>
            </a:r>
            <a:endParaRPr lang="en-US" dirty="0"/>
          </a:p>
        </p:txBody>
      </p:sp>
      <p:sp>
        <p:nvSpPr>
          <p:cNvPr id="3" name="Content Placeholder 2"/>
          <p:cNvSpPr>
            <a:spLocks noGrp="1"/>
          </p:cNvSpPr>
          <p:nvPr>
            <p:ph idx="1"/>
          </p:nvPr>
        </p:nvSpPr>
        <p:spPr>
          <a:xfrm>
            <a:off x="1066800" y="1752600"/>
            <a:ext cx="7772400" cy="3429000"/>
          </a:xfrm>
        </p:spPr>
        <p:txBody>
          <a:bodyPr/>
          <a:lstStyle/>
          <a:p>
            <a:pPr>
              <a:buNone/>
            </a:pPr>
            <a:r>
              <a:rPr lang="en-US" b="1" dirty="0" smtClean="0">
                <a:solidFill>
                  <a:schemeClr val="accent5">
                    <a:lumMod val="10000"/>
                  </a:schemeClr>
                </a:solidFill>
              </a:rPr>
              <a:t>How do you create a shared vision?</a:t>
            </a:r>
          </a:p>
          <a:p>
            <a:r>
              <a:rPr lang="en-US" dirty="0" smtClean="0">
                <a:solidFill>
                  <a:schemeClr val="tx2"/>
                </a:solidFill>
              </a:rPr>
              <a:t>Design a set of principles and guiding practices which will serve as a driving force </a:t>
            </a:r>
          </a:p>
          <a:p>
            <a:r>
              <a:rPr lang="en-US" dirty="0" smtClean="0">
                <a:solidFill>
                  <a:schemeClr val="tx2"/>
                </a:solidFill>
              </a:rPr>
              <a:t>Establish a sense of commonality</a:t>
            </a:r>
          </a:p>
          <a:p>
            <a:r>
              <a:rPr lang="en-US" dirty="0" smtClean="0">
                <a:solidFill>
                  <a:schemeClr val="tx2"/>
                </a:solidFill>
              </a:rPr>
              <a:t>Develop a genuine vision that involves all stakeholders                      </a:t>
            </a:r>
          </a:p>
          <a:p>
            <a:endParaRPr lang="en-US" dirty="0" smtClean="0">
              <a:solidFill>
                <a:schemeClr val="tx2"/>
              </a:solidFill>
            </a:endParaRPr>
          </a:p>
          <a:p>
            <a:endParaRPr lang="en-US" dirty="0" smtClean="0">
              <a:solidFill>
                <a:schemeClr val="tx2"/>
              </a:solidFill>
            </a:endParaRPr>
          </a:p>
          <a:p>
            <a:endParaRPr lang="en-US" dirty="0" smtClean="0">
              <a:solidFill>
                <a:schemeClr val="tx2"/>
              </a:solidFill>
            </a:endParaRPr>
          </a:p>
          <a:p>
            <a:endParaRPr lang="en-US" dirty="0" smtClean="0">
              <a:solidFill>
                <a:schemeClr val="tx2"/>
              </a:solidFill>
            </a:endParaRPr>
          </a:p>
        </p:txBody>
      </p:sp>
      <p:pic>
        <p:nvPicPr>
          <p:cNvPr id="5" name="Picture 4" descr="shared vision.jpg"/>
          <p:cNvPicPr>
            <a:picLocks noChangeAspect="1"/>
          </p:cNvPicPr>
          <p:nvPr/>
        </p:nvPicPr>
        <p:blipFill>
          <a:blip r:embed="rId3" cstate="print"/>
          <a:stretch>
            <a:fillRect/>
          </a:stretch>
        </p:blipFill>
        <p:spPr>
          <a:xfrm>
            <a:off x="5791200" y="4631424"/>
            <a:ext cx="2133600" cy="1764804"/>
          </a:xfrm>
          <a:prstGeom prst="rect">
            <a:avLst/>
          </a:prstGeom>
          <a:ln>
            <a:noFill/>
          </a:ln>
          <a:effectLst>
            <a:softEdge rad="112500"/>
          </a:effectLst>
        </p:spPr>
      </p:pic>
      <p:pic>
        <p:nvPicPr>
          <p:cNvPr id="6" name="~PP458.WAV">
            <a:hlinkClick r:id="" action="ppaction://media"/>
          </p:cNvPr>
          <p:cNvPicPr>
            <a:picLocks noRot="1" noChangeAspect="1"/>
          </p:cNvPicPr>
          <p:nvPr>
            <a:wavAudioFile r:embed="rId1" name="~PP458.WAV"/>
          </p:nvPr>
        </p:nvPicPr>
        <p:blipFill>
          <a:blip r:embed="rId4" cstate="print"/>
          <a:stretch>
            <a:fillRect/>
          </a:stretch>
        </p:blipFill>
        <p:spPr>
          <a:xfrm>
            <a:off x="8696325" y="6410325"/>
            <a:ext cx="304800" cy="304800"/>
          </a:xfrm>
          <a:prstGeom prst="rect">
            <a:avLst/>
          </a:prstGeom>
        </p:spPr>
      </p:pic>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6"/>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showWhenStopped="0">
                <p:cTn id="7" fill="hold" display="0">
                  <p:stCondLst>
                    <p:cond delay="indefinite"/>
                  </p:stCondLst>
                  <p:endCondLst>
                    <p:cond evt="onPrev" delay="0">
                      <p:tgtEl>
                        <p:sldTgt/>
                      </p:tgtEl>
                    </p:cond>
                    <p:cond evt="onStopAudio" delay="0">
                      <p:tgtEl>
                        <p:sldTgt/>
                      </p:tgtEl>
                    </p:cond>
                  </p:endCondLst>
                </p:cTn>
                <p:tgtEl>
                  <p:spTgt spid="6"/>
                </p:tgtEl>
              </p:cMediaNode>
            </p:audio>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Team Learning</a:t>
            </a:r>
            <a:endParaRPr lang="en-US" dirty="0"/>
          </a:p>
        </p:txBody>
      </p:sp>
      <p:sp>
        <p:nvSpPr>
          <p:cNvPr id="3" name="Content Placeholder 2"/>
          <p:cNvSpPr>
            <a:spLocks noGrp="1"/>
          </p:cNvSpPr>
          <p:nvPr>
            <p:ph idx="1"/>
          </p:nvPr>
        </p:nvSpPr>
        <p:spPr>
          <a:xfrm>
            <a:off x="1066800" y="1752600"/>
            <a:ext cx="7772400" cy="2971800"/>
          </a:xfrm>
        </p:spPr>
        <p:txBody>
          <a:bodyPr/>
          <a:lstStyle/>
          <a:p>
            <a:pPr>
              <a:buNone/>
            </a:pPr>
            <a:r>
              <a:rPr lang="en-US" b="1" dirty="0" smtClean="0">
                <a:solidFill>
                  <a:schemeClr val="accent5">
                    <a:lumMod val="10000"/>
                  </a:schemeClr>
                </a:solidFill>
              </a:rPr>
              <a:t>How do you build team learning?  </a:t>
            </a:r>
          </a:p>
          <a:p>
            <a:r>
              <a:rPr lang="en-US" dirty="0" smtClean="0">
                <a:solidFill>
                  <a:schemeClr val="tx2"/>
                </a:solidFill>
              </a:rPr>
              <a:t>Align and develop the capacity of all members</a:t>
            </a:r>
          </a:p>
          <a:p>
            <a:r>
              <a:rPr lang="en-US" dirty="0" smtClean="0">
                <a:solidFill>
                  <a:schemeClr val="tx2"/>
                </a:solidFill>
              </a:rPr>
              <a:t>Embrace “genuine” dialogue and the ability to think as a team</a:t>
            </a:r>
          </a:p>
          <a:p>
            <a:r>
              <a:rPr lang="en-US" dirty="0" smtClean="0">
                <a:solidFill>
                  <a:schemeClr val="tx2"/>
                </a:solidFill>
              </a:rPr>
              <a:t>Provide opportunities to learn as a team</a:t>
            </a:r>
          </a:p>
          <a:p>
            <a:endParaRPr lang="en-US" dirty="0" smtClean="0">
              <a:solidFill>
                <a:schemeClr val="tx2"/>
              </a:solidFill>
            </a:endParaRPr>
          </a:p>
          <a:p>
            <a:endParaRPr lang="en-US" dirty="0" smtClean="0">
              <a:solidFill>
                <a:schemeClr val="tx2"/>
              </a:solidFill>
            </a:endParaRPr>
          </a:p>
          <a:p>
            <a:endParaRPr lang="en-US" dirty="0"/>
          </a:p>
        </p:txBody>
      </p:sp>
      <p:pic>
        <p:nvPicPr>
          <p:cNvPr id="4" name="Picture 3" descr="Teams.jpg"/>
          <p:cNvPicPr>
            <a:picLocks noChangeAspect="1"/>
          </p:cNvPicPr>
          <p:nvPr/>
        </p:nvPicPr>
        <p:blipFill>
          <a:blip r:embed="rId4" cstate="print"/>
          <a:srcRect b="9278"/>
          <a:stretch>
            <a:fillRect/>
          </a:stretch>
        </p:blipFill>
        <p:spPr>
          <a:xfrm>
            <a:off x="5715000" y="4648200"/>
            <a:ext cx="2590800" cy="1760544"/>
          </a:xfrm>
          <a:prstGeom prst="rect">
            <a:avLst/>
          </a:prstGeom>
          <a:ln>
            <a:noFill/>
          </a:ln>
          <a:effectLst>
            <a:softEdge rad="112500"/>
          </a:effectLst>
        </p:spPr>
      </p:pic>
      <p:pic>
        <p:nvPicPr>
          <p:cNvPr id="5" name="~PP950.WAV">
            <a:hlinkClick r:id="" action="ppaction://media"/>
          </p:cNvPr>
          <p:cNvPicPr>
            <a:picLocks noRot="1" noChangeAspect="1"/>
          </p:cNvPicPr>
          <p:nvPr>
            <a:wavAudioFile r:embed="rId1" name="~PP950.WAV"/>
          </p:nvPr>
        </p:nvPicPr>
        <p:blipFill>
          <a:blip r:embed="rId5" cstate="print"/>
          <a:stretch>
            <a:fillRect/>
          </a:stretch>
        </p:blipFill>
        <p:spPr>
          <a:xfrm>
            <a:off x="8696325" y="6410325"/>
            <a:ext cx="304800" cy="304800"/>
          </a:xfrm>
          <a:prstGeom prst="rect">
            <a:avLst/>
          </a:prstGeom>
        </p:spPr>
      </p:pic>
    </p:spTree>
  </p:cSld>
  <p:clrMapOvr>
    <a:masterClrMapping/>
  </p:clrMapOvr>
  <p:transition advTm="15170">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showWhenStopped="0">
                <p:cTn id="7" fill="hold" display="0">
                  <p:stCondLst>
                    <p:cond delay="indefinite"/>
                  </p:stCondLst>
                  <p:endCondLst>
                    <p:cond evt="onPrev" delay="0">
                      <p:tgtEl>
                        <p:sldTgt/>
                      </p:tgtEl>
                    </p:cond>
                    <p:cond evt="onStopAudio" delay="0">
                      <p:tgtEl>
                        <p:sldTgt/>
                      </p:tgtEl>
                    </p:cond>
                  </p:endCondLst>
                </p:cTn>
                <p:tgtEl>
                  <p:spTgt spid="5"/>
                </p:tgtEl>
              </p:cMediaNode>
            </p:audio>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Systems Approach in Educational Technology</a:t>
            </a:r>
            <a:endParaRPr lang="en-US" dirty="0"/>
          </a:p>
        </p:txBody>
      </p:sp>
      <p:sp>
        <p:nvSpPr>
          <p:cNvPr id="12" name="Content Placeholder 11"/>
          <p:cNvSpPr>
            <a:spLocks noGrp="1"/>
          </p:cNvSpPr>
          <p:nvPr>
            <p:ph idx="1"/>
          </p:nvPr>
        </p:nvSpPr>
        <p:spPr>
          <a:xfrm>
            <a:off x="1066800" y="1752600"/>
            <a:ext cx="7924800" cy="4800600"/>
          </a:xfrm>
        </p:spPr>
        <p:txBody>
          <a:bodyPr/>
          <a:lstStyle/>
          <a:p>
            <a:pPr>
              <a:buNone/>
            </a:pPr>
            <a:r>
              <a:rPr lang="en-US" b="1" dirty="0" smtClean="0">
                <a:solidFill>
                  <a:schemeClr val="accent5">
                    <a:lumMod val="10000"/>
                  </a:schemeClr>
                </a:solidFill>
              </a:rPr>
              <a:t>How do you create sustainability?</a:t>
            </a:r>
          </a:p>
          <a:p>
            <a:r>
              <a:rPr lang="en-US" dirty="0" smtClean="0">
                <a:solidFill>
                  <a:schemeClr val="tx2"/>
                </a:solidFill>
              </a:rPr>
              <a:t>Create an ecosystem to support and transport information</a:t>
            </a:r>
          </a:p>
          <a:p>
            <a:r>
              <a:rPr lang="en-US" dirty="0" smtClean="0">
                <a:solidFill>
                  <a:schemeClr val="tx2"/>
                </a:solidFill>
              </a:rPr>
              <a:t>Seek tools to create new content</a:t>
            </a:r>
          </a:p>
          <a:p>
            <a:r>
              <a:rPr lang="en-US" dirty="0" smtClean="0">
                <a:solidFill>
                  <a:schemeClr val="tx2"/>
                </a:solidFill>
              </a:rPr>
              <a:t>Extend learning by communicating and sharing content</a:t>
            </a:r>
          </a:p>
          <a:p>
            <a:r>
              <a:rPr lang="en-US" dirty="0" smtClean="0">
                <a:solidFill>
                  <a:schemeClr val="tx2"/>
                </a:solidFill>
              </a:rPr>
              <a:t>Challenge traditional pedagogy </a:t>
            </a:r>
          </a:p>
          <a:p>
            <a:pPr>
              <a:buNone/>
            </a:pPr>
            <a:endParaRPr lang="en-US" sz="1800" dirty="0" smtClean="0">
              <a:hlinkClick r:id="rId3"/>
            </a:endParaRPr>
          </a:p>
          <a:p>
            <a:pPr algn="r">
              <a:buNone/>
            </a:pPr>
            <a:r>
              <a:rPr lang="en-US" sz="1800" dirty="0" smtClean="0">
                <a:hlinkClick r:id="rId3"/>
              </a:rPr>
              <a:t>Source: http://www.edutopia.org/blog/building-your-tech-ecosystem-beth-holland</a:t>
            </a:r>
            <a:endParaRPr lang="en-US" sz="1800" dirty="0" smtClean="0">
              <a:solidFill>
                <a:schemeClr val="tx2"/>
              </a:solidFill>
            </a:endParaRPr>
          </a:p>
          <a:p>
            <a:pPr>
              <a:buNone/>
            </a:pPr>
            <a:endParaRPr lang="en-US" dirty="0" smtClean="0">
              <a:solidFill>
                <a:schemeClr val="tx2"/>
              </a:solidFill>
            </a:endParaRPr>
          </a:p>
          <a:p>
            <a:endParaRPr lang="en-US" dirty="0"/>
          </a:p>
        </p:txBody>
      </p:sp>
      <p:pic>
        <p:nvPicPr>
          <p:cNvPr id="4" name="~PP2290.WAV">
            <a:hlinkClick r:id="" action="ppaction://media"/>
          </p:cNvPr>
          <p:cNvPicPr>
            <a:picLocks noRot="1" noChangeAspect="1"/>
          </p:cNvPicPr>
          <p:nvPr>
            <a:wavAudioFile r:embed="rId1" name="~PP2290.WAV"/>
          </p:nvPr>
        </p:nvPicPr>
        <p:blipFill>
          <a:blip r:embed="rId4" cstate="print"/>
          <a:stretch>
            <a:fillRect/>
          </a:stretch>
        </p:blipFill>
        <p:spPr>
          <a:xfrm>
            <a:off x="8696325" y="6410325"/>
            <a:ext cx="304800" cy="304800"/>
          </a:xfrm>
          <a:prstGeom prst="rect">
            <a:avLst/>
          </a:prstGeom>
        </p:spPr>
      </p:pic>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showWhenStopped="0">
                <p:cTn id="7" fill="hold" display="0">
                  <p:stCondLst>
                    <p:cond delay="indefinite"/>
                  </p:stCondLst>
                  <p:endCondLst>
                    <p:cond evt="onPrev" delay="0">
                      <p:tgtEl>
                        <p:sldTgt/>
                      </p:tgtEl>
                    </p:cond>
                    <p:cond evt="onStopAudio" delay="0">
                      <p:tgtEl>
                        <p:sldTgt/>
                      </p:tgtEl>
                    </p:cond>
                  </p:endCondLst>
                </p:cTn>
                <p:tgtEl>
                  <p:spTgt spid="4"/>
                </p:tgtEl>
              </p:cMediaNode>
            </p:audio>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90600" y="0"/>
            <a:ext cx="7696200" cy="1143000"/>
          </a:xfrm>
        </p:spPr>
        <p:txBody>
          <a:bodyPr/>
          <a:lstStyle/>
          <a:p>
            <a:r>
              <a:rPr lang="en-US" dirty="0" smtClean="0"/>
              <a:t>Universal Design for Learning</a:t>
            </a:r>
            <a:endParaRPr lang="en-US" dirty="0"/>
          </a:p>
        </p:txBody>
      </p:sp>
      <p:sp>
        <p:nvSpPr>
          <p:cNvPr id="4" name="Content Placeholder 3"/>
          <p:cNvSpPr>
            <a:spLocks noGrp="1"/>
          </p:cNvSpPr>
          <p:nvPr>
            <p:ph sz="half" idx="2"/>
          </p:nvPr>
        </p:nvSpPr>
        <p:spPr>
          <a:xfrm>
            <a:off x="914400" y="2209800"/>
            <a:ext cx="3582988" cy="3951288"/>
          </a:xfrm>
        </p:spPr>
        <p:txBody>
          <a:bodyPr/>
          <a:lstStyle/>
          <a:p>
            <a:r>
              <a:rPr lang="en-US" sz="2400" dirty="0" smtClean="0">
                <a:solidFill>
                  <a:schemeClr val="accent5">
                    <a:lumMod val="10000"/>
                  </a:schemeClr>
                </a:solidFill>
              </a:rPr>
              <a:t>Systems Thinking  </a:t>
            </a:r>
          </a:p>
          <a:p>
            <a:endParaRPr lang="en-US" sz="2400" dirty="0" smtClean="0">
              <a:solidFill>
                <a:schemeClr val="accent5">
                  <a:lumMod val="10000"/>
                </a:schemeClr>
              </a:solidFill>
            </a:endParaRPr>
          </a:p>
          <a:p>
            <a:r>
              <a:rPr lang="en-US" sz="2400" dirty="0" smtClean="0">
                <a:solidFill>
                  <a:schemeClr val="accent5">
                    <a:lumMod val="10000"/>
                  </a:schemeClr>
                </a:solidFill>
              </a:rPr>
              <a:t>Personal Mastery</a:t>
            </a:r>
          </a:p>
          <a:p>
            <a:endParaRPr lang="en-US" sz="2400" dirty="0" smtClean="0">
              <a:solidFill>
                <a:schemeClr val="accent5">
                  <a:lumMod val="10000"/>
                </a:schemeClr>
              </a:solidFill>
            </a:endParaRPr>
          </a:p>
          <a:p>
            <a:r>
              <a:rPr lang="en-US" sz="2400" dirty="0" smtClean="0">
                <a:solidFill>
                  <a:schemeClr val="accent5">
                    <a:lumMod val="10000"/>
                  </a:schemeClr>
                </a:solidFill>
              </a:rPr>
              <a:t>Mental Models</a:t>
            </a:r>
          </a:p>
          <a:p>
            <a:endParaRPr lang="en-US" sz="2400" dirty="0" smtClean="0">
              <a:solidFill>
                <a:schemeClr val="accent5">
                  <a:lumMod val="10000"/>
                </a:schemeClr>
              </a:solidFill>
            </a:endParaRPr>
          </a:p>
          <a:p>
            <a:r>
              <a:rPr lang="en-US" sz="2400" dirty="0" smtClean="0">
                <a:solidFill>
                  <a:schemeClr val="accent5">
                    <a:lumMod val="10000"/>
                  </a:schemeClr>
                </a:solidFill>
              </a:rPr>
              <a:t>Building a Shared Vision</a:t>
            </a:r>
          </a:p>
          <a:p>
            <a:endParaRPr lang="en-US" sz="2400" dirty="0" smtClean="0">
              <a:solidFill>
                <a:schemeClr val="accent5">
                  <a:lumMod val="10000"/>
                </a:schemeClr>
              </a:solidFill>
            </a:endParaRPr>
          </a:p>
          <a:p>
            <a:r>
              <a:rPr lang="en-US" sz="2400" dirty="0" smtClean="0">
                <a:solidFill>
                  <a:schemeClr val="accent5">
                    <a:lumMod val="10000"/>
                  </a:schemeClr>
                </a:solidFill>
              </a:rPr>
              <a:t>Team Learning </a:t>
            </a:r>
            <a:endParaRPr lang="en-US" sz="2400" dirty="0">
              <a:solidFill>
                <a:schemeClr val="accent5">
                  <a:lumMod val="10000"/>
                </a:schemeClr>
              </a:solidFill>
            </a:endParaRPr>
          </a:p>
        </p:txBody>
      </p:sp>
      <p:sp>
        <p:nvSpPr>
          <p:cNvPr id="7" name="Content Placeholder 6"/>
          <p:cNvSpPr>
            <a:spLocks noGrp="1"/>
          </p:cNvSpPr>
          <p:nvPr>
            <p:ph sz="quarter" idx="4"/>
          </p:nvPr>
        </p:nvSpPr>
        <p:spPr>
          <a:xfrm>
            <a:off x="4495800" y="2209800"/>
            <a:ext cx="4194175" cy="4419600"/>
          </a:xfrm>
        </p:spPr>
        <p:txBody>
          <a:bodyPr/>
          <a:lstStyle/>
          <a:p>
            <a:r>
              <a:rPr lang="en-US" dirty="0" smtClean="0">
                <a:solidFill>
                  <a:schemeClr val="tx2"/>
                </a:solidFill>
              </a:rPr>
              <a:t>Creating a UDL model for all</a:t>
            </a:r>
          </a:p>
          <a:p>
            <a:endParaRPr lang="en-US" dirty="0" smtClean="0">
              <a:solidFill>
                <a:schemeClr val="tx2"/>
              </a:solidFill>
            </a:endParaRPr>
          </a:p>
          <a:p>
            <a:r>
              <a:rPr lang="en-US" dirty="0" smtClean="0">
                <a:solidFill>
                  <a:schemeClr val="tx2"/>
                </a:solidFill>
              </a:rPr>
              <a:t>Becoming an expert in the field</a:t>
            </a:r>
          </a:p>
          <a:p>
            <a:endParaRPr lang="en-US" dirty="0" smtClean="0">
              <a:solidFill>
                <a:schemeClr val="tx2"/>
              </a:solidFill>
            </a:endParaRPr>
          </a:p>
          <a:p>
            <a:r>
              <a:rPr lang="en-US" dirty="0" smtClean="0">
                <a:solidFill>
                  <a:schemeClr val="tx2"/>
                </a:solidFill>
              </a:rPr>
              <a:t>Removing preconceived notions</a:t>
            </a:r>
          </a:p>
          <a:p>
            <a:endParaRPr lang="en-US" dirty="0" smtClean="0">
              <a:solidFill>
                <a:schemeClr val="tx2"/>
              </a:solidFill>
            </a:endParaRPr>
          </a:p>
          <a:p>
            <a:r>
              <a:rPr lang="en-US" dirty="0" smtClean="0">
                <a:solidFill>
                  <a:schemeClr val="tx2"/>
                </a:solidFill>
              </a:rPr>
              <a:t>Establishing a school-wide vision</a:t>
            </a:r>
          </a:p>
          <a:p>
            <a:endParaRPr lang="en-US" dirty="0" smtClean="0">
              <a:solidFill>
                <a:schemeClr val="tx2"/>
              </a:solidFill>
            </a:endParaRPr>
          </a:p>
          <a:p>
            <a:r>
              <a:rPr lang="en-US" dirty="0" smtClean="0">
                <a:solidFill>
                  <a:schemeClr val="tx2"/>
                </a:solidFill>
              </a:rPr>
              <a:t>Tapping into the strengths of all members</a:t>
            </a:r>
          </a:p>
          <a:p>
            <a:endParaRPr lang="en-US" dirty="0" smtClean="0"/>
          </a:p>
          <a:p>
            <a:pPr>
              <a:buNone/>
            </a:pPr>
            <a:endParaRPr lang="en-US" dirty="0"/>
          </a:p>
        </p:txBody>
      </p:sp>
      <p:sp>
        <p:nvSpPr>
          <p:cNvPr id="8" name="TextBox 7"/>
          <p:cNvSpPr txBox="1"/>
          <p:nvPr/>
        </p:nvSpPr>
        <p:spPr>
          <a:xfrm>
            <a:off x="1066800" y="1600200"/>
            <a:ext cx="7391400" cy="523220"/>
          </a:xfrm>
          <a:prstGeom prst="rect">
            <a:avLst/>
          </a:prstGeom>
        </p:spPr>
        <p:style>
          <a:lnRef idx="1">
            <a:schemeClr val="accent2"/>
          </a:lnRef>
          <a:fillRef idx="2">
            <a:schemeClr val="accent2"/>
          </a:fillRef>
          <a:effectRef idx="1">
            <a:schemeClr val="accent2"/>
          </a:effectRef>
          <a:fontRef idx="minor">
            <a:schemeClr val="dk1"/>
          </a:fontRef>
        </p:style>
        <p:txBody>
          <a:bodyPr wrap="square" rtlCol="0">
            <a:spAutoFit/>
          </a:bodyPr>
          <a:lstStyle/>
          <a:p>
            <a:r>
              <a:rPr lang="en-US" sz="2800" b="1" dirty="0" smtClean="0">
                <a:solidFill>
                  <a:schemeClr val="bg1">
                    <a:lumMod val="50000"/>
                  </a:schemeClr>
                </a:solidFill>
              </a:rPr>
              <a:t>Implementation in the World Languages Classroom</a:t>
            </a:r>
            <a:endParaRPr lang="en-US" sz="2800" b="1" dirty="0">
              <a:solidFill>
                <a:schemeClr val="bg1">
                  <a:lumMod val="50000"/>
                </a:schemeClr>
              </a:solidFill>
            </a:endParaRPr>
          </a:p>
        </p:txBody>
      </p:sp>
      <p:sp>
        <p:nvSpPr>
          <p:cNvPr id="9" name="Right Arrow 8"/>
          <p:cNvSpPr/>
          <p:nvPr/>
        </p:nvSpPr>
        <p:spPr bwMode="auto">
          <a:xfrm>
            <a:off x="3429000" y="2209800"/>
            <a:ext cx="673608" cy="484632"/>
          </a:xfrm>
          <a:prstGeom prst="rightArrow">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Narrow" pitchFamily="34" charset="0"/>
            </a:endParaRPr>
          </a:p>
        </p:txBody>
      </p:sp>
      <p:sp>
        <p:nvSpPr>
          <p:cNvPr id="10" name="Right Arrow 9"/>
          <p:cNvSpPr/>
          <p:nvPr/>
        </p:nvSpPr>
        <p:spPr bwMode="auto">
          <a:xfrm>
            <a:off x="3352800" y="3124200"/>
            <a:ext cx="673608" cy="484632"/>
          </a:xfrm>
          <a:prstGeom prst="rightArrow">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Narrow" pitchFamily="34" charset="0"/>
            </a:endParaRPr>
          </a:p>
        </p:txBody>
      </p:sp>
      <p:sp>
        <p:nvSpPr>
          <p:cNvPr id="11" name="Right Arrow 10"/>
          <p:cNvSpPr/>
          <p:nvPr/>
        </p:nvSpPr>
        <p:spPr bwMode="auto">
          <a:xfrm>
            <a:off x="3276600" y="3962400"/>
            <a:ext cx="673608" cy="484632"/>
          </a:xfrm>
          <a:prstGeom prst="rightArrow">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Narrow" pitchFamily="34" charset="0"/>
            </a:endParaRPr>
          </a:p>
        </p:txBody>
      </p:sp>
      <p:sp>
        <p:nvSpPr>
          <p:cNvPr id="12" name="Right Arrow 11"/>
          <p:cNvSpPr/>
          <p:nvPr/>
        </p:nvSpPr>
        <p:spPr bwMode="auto">
          <a:xfrm>
            <a:off x="3048000" y="5715000"/>
            <a:ext cx="673608" cy="484632"/>
          </a:xfrm>
          <a:prstGeom prst="rightArrow">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Narrow" pitchFamily="34" charset="0"/>
            </a:endParaRPr>
          </a:p>
        </p:txBody>
      </p:sp>
      <p:sp>
        <p:nvSpPr>
          <p:cNvPr id="13" name="Right Arrow 12"/>
          <p:cNvSpPr/>
          <p:nvPr/>
        </p:nvSpPr>
        <p:spPr bwMode="auto">
          <a:xfrm>
            <a:off x="4038600" y="4876800"/>
            <a:ext cx="457200" cy="484632"/>
          </a:xfrm>
          <a:prstGeom prst="rightArrow">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Narrow" pitchFamily="34" charset="0"/>
            </a:endParaRPr>
          </a:p>
        </p:txBody>
      </p:sp>
      <p:pic>
        <p:nvPicPr>
          <p:cNvPr id="17" name="~PP1494.WAV">
            <a:hlinkClick r:id="" action="ppaction://media"/>
          </p:cNvPr>
          <p:cNvPicPr>
            <a:picLocks noRot="1" noChangeAspect="1"/>
          </p:cNvPicPr>
          <p:nvPr>
            <a:wavAudioFile r:embed="rId2" name="~PP1494.WAV"/>
          </p:nvPr>
        </p:nvPicPr>
        <p:blipFill>
          <a:blip r:embed="rId4" cstate="print"/>
          <a:stretch>
            <a:fillRect/>
          </a:stretch>
        </p:blipFill>
        <p:spPr>
          <a:xfrm>
            <a:off x="8696325" y="6410325"/>
            <a:ext cx="304800" cy="304800"/>
          </a:xfrm>
          <a:prstGeom prst="rect">
            <a:avLst/>
          </a:prstGeom>
        </p:spPr>
      </p:pic>
    </p:spTree>
    <p:custDataLst>
      <p:tags r:id="rId1"/>
    </p:custData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17"/>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showWhenStopped="0">
                <p:cTn id="7" fill="hold" display="0">
                  <p:stCondLst>
                    <p:cond delay="indefinite"/>
                  </p:stCondLst>
                  <p:endCondLst>
                    <p:cond evt="onPrev" delay="0">
                      <p:tgtEl>
                        <p:sldTgt/>
                      </p:tgtEl>
                    </p:cond>
                    <p:cond evt="onStopAudio" delay="0">
                      <p:tgtEl>
                        <p:sldTgt/>
                      </p:tgtEl>
                    </p:cond>
                  </p:endCondLst>
                </p:cTn>
                <p:tgtEl>
                  <p:spTgt spid="17"/>
                </p:tgtEl>
              </p:cMediaNode>
            </p:audio>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 </a:t>
            </a:r>
            <a:br>
              <a:rPr lang="en-US" dirty="0" smtClean="0"/>
            </a:br>
            <a:r>
              <a:rPr lang="en-US" dirty="0" smtClean="0"/>
              <a:t>The Flipped Classroom</a:t>
            </a:r>
            <a:endParaRPr lang="en-US" dirty="0"/>
          </a:p>
        </p:txBody>
      </p:sp>
      <p:graphicFrame>
        <p:nvGraphicFramePr>
          <p:cNvPr id="9" name="Content Placeholder 8"/>
          <p:cNvGraphicFramePr>
            <a:graphicFrameLocks noGrp="1"/>
          </p:cNvGraphicFramePr>
          <p:nvPr>
            <p:ph idx="1"/>
          </p:nvPr>
        </p:nvGraphicFramePr>
        <p:xfrm>
          <a:off x="1066800" y="1752600"/>
          <a:ext cx="7772400" cy="4953000"/>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pic>
        <p:nvPicPr>
          <p:cNvPr id="6" name="~PP727.WAV">
            <a:hlinkClick r:id="" action="ppaction://media"/>
          </p:cNvPr>
          <p:cNvPicPr>
            <a:picLocks noRot="1" noChangeAspect="1"/>
          </p:cNvPicPr>
          <p:nvPr>
            <a:wavAudioFile r:embed="rId2" name="~PP727.WAV"/>
          </p:nvPr>
        </p:nvPicPr>
        <p:blipFill>
          <a:blip r:embed="rId10" cstate="print"/>
          <a:stretch>
            <a:fillRect/>
          </a:stretch>
        </p:blipFill>
        <p:spPr>
          <a:xfrm>
            <a:off x="8696325" y="6410325"/>
            <a:ext cx="304800" cy="304800"/>
          </a:xfrm>
          <a:prstGeom prst="rect">
            <a:avLst/>
          </a:prstGeom>
        </p:spPr>
      </p:pic>
    </p:spTree>
    <p:custDataLst>
      <p:tags r:id="rId1"/>
    </p:custData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6"/>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showWhenStopped="0">
                <p:cTn id="7" fill="hold" display="0">
                  <p:stCondLst>
                    <p:cond delay="indefinite"/>
                  </p:stCondLst>
                  <p:endCondLst>
                    <p:cond evt="onPrev" delay="0">
                      <p:tgtEl>
                        <p:sldTgt/>
                      </p:tgtEl>
                    </p:cond>
                    <p:cond evt="onStopAudio" delay="0">
                      <p:tgtEl>
                        <p:sldTgt/>
                      </p:tgtEl>
                    </p:cond>
                  </p:endCondLst>
                </p:cTn>
                <p:tgtEl>
                  <p:spTgt spid="6"/>
                </p:tgtEl>
              </p:cMediaNode>
            </p:audio>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0"/>
            <a:ext cx="8153400" cy="1417638"/>
          </a:xfrm>
        </p:spPr>
        <p:txBody>
          <a:bodyPr/>
          <a:lstStyle/>
          <a:p>
            <a:r>
              <a:rPr lang="en-US" dirty="0" smtClean="0"/>
              <a:t>Constructivist Technology Proposal</a:t>
            </a:r>
            <a:endParaRPr lang="en-US" dirty="0"/>
          </a:p>
        </p:txBody>
      </p:sp>
      <p:sp>
        <p:nvSpPr>
          <p:cNvPr id="4" name="Content Placeholder 3"/>
          <p:cNvSpPr>
            <a:spLocks noGrp="1"/>
          </p:cNvSpPr>
          <p:nvPr>
            <p:ph sz="half" idx="2"/>
          </p:nvPr>
        </p:nvSpPr>
        <p:spPr>
          <a:xfrm>
            <a:off x="914400" y="2209800"/>
            <a:ext cx="3582988" cy="3951288"/>
          </a:xfrm>
        </p:spPr>
        <p:txBody>
          <a:bodyPr/>
          <a:lstStyle/>
          <a:p>
            <a:r>
              <a:rPr lang="en-US" sz="2400" dirty="0" smtClean="0">
                <a:solidFill>
                  <a:schemeClr val="accent5">
                    <a:lumMod val="10000"/>
                  </a:schemeClr>
                </a:solidFill>
              </a:rPr>
              <a:t>Systems Thinking  </a:t>
            </a:r>
          </a:p>
          <a:p>
            <a:endParaRPr lang="en-US" sz="2400" dirty="0" smtClean="0">
              <a:solidFill>
                <a:schemeClr val="accent5">
                  <a:lumMod val="10000"/>
                </a:schemeClr>
              </a:solidFill>
            </a:endParaRPr>
          </a:p>
          <a:p>
            <a:r>
              <a:rPr lang="en-US" sz="2400" dirty="0" smtClean="0">
                <a:solidFill>
                  <a:schemeClr val="accent5">
                    <a:lumMod val="10000"/>
                  </a:schemeClr>
                </a:solidFill>
              </a:rPr>
              <a:t>Personal Mastery</a:t>
            </a:r>
          </a:p>
          <a:p>
            <a:endParaRPr lang="en-US" sz="2400" dirty="0" smtClean="0">
              <a:solidFill>
                <a:schemeClr val="accent5">
                  <a:lumMod val="10000"/>
                </a:schemeClr>
              </a:solidFill>
            </a:endParaRPr>
          </a:p>
          <a:p>
            <a:r>
              <a:rPr lang="en-US" sz="2400" dirty="0" smtClean="0">
                <a:solidFill>
                  <a:schemeClr val="accent5">
                    <a:lumMod val="10000"/>
                  </a:schemeClr>
                </a:solidFill>
              </a:rPr>
              <a:t>Mental Models</a:t>
            </a:r>
          </a:p>
          <a:p>
            <a:endParaRPr lang="en-US" sz="2400" dirty="0" smtClean="0">
              <a:solidFill>
                <a:schemeClr val="accent5">
                  <a:lumMod val="10000"/>
                </a:schemeClr>
              </a:solidFill>
            </a:endParaRPr>
          </a:p>
          <a:p>
            <a:r>
              <a:rPr lang="en-US" sz="2400" dirty="0" smtClean="0">
                <a:solidFill>
                  <a:schemeClr val="accent5">
                    <a:lumMod val="10000"/>
                  </a:schemeClr>
                </a:solidFill>
              </a:rPr>
              <a:t>Building a Shared Vision</a:t>
            </a:r>
          </a:p>
          <a:p>
            <a:endParaRPr lang="en-US" sz="2400" dirty="0" smtClean="0">
              <a:solidFill>
                <a:schemeClr val="accent5">
                  <a:lumMod val="10000"/>
                </a:schemeClr>
              </a:solidFill>
            </a:endParaRPr>
          </a:p>
          <a:p>
            <a:r>
              <a:rPr lang="en-US" sz="2400" dirty="0" smtClean="0">
                <a:solidFill>
                  <a:schemeClr val="accent5">
                    <a:lumMod val="10000"/>
                  </a:schemeClr>
                </a:solidFill>
              </a:rPr>
              <a:t>Team Learning </a:t>
            </a:r>
            <a:endParaRPr lang="en-US" sz="2400" dirty="0">
              <a:solidFill>
                <a:schemeClr val="accent5">
                  <a:lumMod val="10000"/>
                </a:schemeClr>
              </a:solidFill>
            </a:endParaRPr>
          </a:p>
        </p:txBody>
      </p:sp>
      <p:sp>
        <p:nvSpPr>
          <p:cNvPr id="7" name="Content Placeholder 6"/>
          <p:cNvSpPr>
            <a:spLocks noGrp="1"/>
          </p:cNvSpPr>
          <p:nvPr>
            <p:ph sz="quarter" idx="4"/>
          </p:nvPr>
        </p:nvSpPr>
        <p:spPr>
          <a:xfrm>
            <a:off x="4495800" y="2209800"/>
            <a:ext cx="4194175" cy="4419600"/>
          </a:xfrm>
        </p:spPr>
        <p:txBody>
          <a:bodyPr/>
          <a:lstStyle/>
          <a:p>
            <a:r>
              <a:rPr lang="en-US" dirty="0" smtClean="0">
                <a:solidFill>
                  <a:schemeClr val="tx2"/>
                </a:solidFill>
              </a:rPr>
              <a:t>Viewing early childhood as part of a greater system</a:t>
            </a:r>
          </a:p>
          <a:p>
            <a:r>
              <a:rPr lang="en-US" dirty="0" smtClean="0">
                <a:solidFill>
                  <a:schemeClr val="tx2"/>
                </a:solidFill>
              </a:rPr>
              <a:t>Committing to Lifelong learning </a:t>
            </a:r>
          </a:p>
          <a:p>
            <a:endParaRPr lang="en-US" dirty="0" smtClean="0">
              <a:solidFill>
                <a:schemeClr val="tx2"/>
              </a:solidFill>
            </a:endParaRPr>
          </a:p>
          <a:p>
            <a:r>
              <a:rPr lang="en-US" dirty="0" smtClean="0">
                <a:solidFill>
                  <a:schemeClr val="tx2"/>
                </a:solidFill>
              </a:rPr>
              <a:t>Becoming a reflective practitioner</a:t>
            </a:r>
          </a:p>
          <a:p>
            <a:endParaRPr lang="en-US" dirty="0" smtClean="0">
              <a:solidFill>
                <a:schemeClr val="tx2"/>
              </a:solidFill>
            </a:endParaRPr>
          </a:p>
          <a:p>
            <a:r>
              <a:rPr lang="en-US" dirty="0" smtClean="0">
                <a:solidFill>
                  <a:schemeClr val="tx2"/>
                </a:solidFill>
              </a:rPr>
              <a:t>Establishing a school-wide vision</a:t>
            </a:r>
          </a:p>
          <a:p>
            <a:endParaRPr lang="en-US" dirty="0" smtClean="0">
              <a:solidFill>
                <a:schemeClr val="tx2"/>
              </a:solidFill>
            </a:endParaRPr>
          </a:p>
          <a:p>
            <a:r>
              <a:rPr lang="en-US" dirty="0" smtClean="0">
                <a:solidFill>
                  <a:schemeClr val="tx2"/>
                </a:solidFill>
              </a:rPr>
              <a:t>Learning beyond the individual</a:t>
            </a:r>
          </a:p>
          <a:p>
            <a:endParaRPr lang="en-US" dirty="0" smtClean="0"/>
          </a:p>
          <a:p>
            <a:pPr>
              <a:buNone/>
            </a:pPr>
            <a:endParaRPr lang="en-US" dirty="0"/>
          </a:p>
        </p:txBody>
      </p:sp>
      <p:sp>
        <p:nvSpPr>
          <p:cNvPr id="8" name="TextBox 7"/>
          <p:cNvSpPr txBox="1"/>
          <p:nvPr/>
        </p:nvSpPr>
        <p:spPr>
          <a:xfrm>
            <a:off x="838200" y="1600200"/>
            <a:ext cx="8153400" cy="523220"/>
          </a:xfrm>
          <a:prstGeom prst="rect">
            <a:avLst/>
          </a:prstGeom>
        </p:spPr>
        <p:style>
          <a:lnRef idx="1">
            <a:schemeClr val="accent2"/>
          </a:lnRef>
          <a:fillRef idx="2">
            <a:schemeClr val="accent2"/>
          </a:fillRef>
          <a:effectRef idx="1">
            <a:schemeClr val="accent2"/>
          </a:effectRef>
          <a:fontRef idx="minor">
            <a:schemeClr val="dk1"/>
          </a:fontRef>
        </p:style>
        <p:txBody>
          <a:bodyPr wrap="square" rtlCol="0">
            <a:spAutoFit/>
          </a:bodyPr>
          <a:lstStyle/>
          <a:p>
            <a:r>
              <a:rPr lang="en-US" sz="2800" b="1" dirty="0" smtClean="0">
                <a:solidFill>
                  <a:schemeClr val="bg1">
                    <a:lumMod val="50000"/>
                  </a:schemeClr>
                </a:solidFill>
              </a:rPr>
              <a:t>Using Augmented Reality to Bring the Curriculum to Life</a:t>
            </a:r>
            <a:endParaRPr lang="en-US" sz="2800" b="1" dirty="0">
              <a:solidFill>
                <a:schemeClr val="bg1">
                  <a:lumMod val="50000"/>
                </a:schemeClr>
              </a:solidFill>
            </a:endParaRPr>
          </a:p>
        </p:txBody>
      </p:sp>
      <p:sp>
        <p:nvSpPr>
          <p:cNvPr id="9" name="Right Arrow 8"/>
          <p:cNvSpPr/>
          <p:nvPr/>
        </p:nvSpPr>
        <p:spPr bwMode="auto">
          <a:xfrm>
            <a:off x="3429000" y="2209800"/>
            <a:ext cx="673608" cy="484632"/>
          </a:xfrm>
          <a:prstGeom prst="rightArrow">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Narrow" pitchFamily="34" charset="0"/>
            </a:endParaRPr>
          </a:p>
        </p:txBody>
      </p:sp>
      <p:sp>
        <p:nvSpPr>
          <p:cNvPr id="10" name="Right Arrow 9"/>
          <p:cNvSpPr/>
          <p:nvPr/>
        </p:nvSpPr>
        <p:spPr bwMode="auto">
          <a:xfrm>
            <a:off x="3352800" y="3124200"/>
            <a:ext cx="673608" cy="484632"/>
          </a:xfrm>
          <a:prstGeom prst="rightArrow">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Narrow" pitchFamily="34" charset="0"/>
            </a:endParaRPr>
          </a:p>
        </p:txBody>
      </p:sp>
      <p:sp>
        <p:nvSpPr>
          <p:cNvPr id="11" name="Right Arrow 10"/>
          <p:cNvSpPr/>
          <p:nvPr/>
        </p:nvSpPr>
        <p:spPr bwMode="auto">
          <a:xfrm>
            <a:off x="3276600" y="3962400"/>
            <a:ext cx="673608" cy="484632"/>
          </a:xfrm>
          <a:prstGeom prst="rightArrow">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Narrow" pitchFamily="34" charset="0"/>
            </a:endParaRPr>
          </a:p>
        </p:txBody>
      </p:sp>
      <p:sp>
        <p:nvSpPr>
          <p:cNvPr id="12" name="Right Arrow 11"/>
          <p:cNvSpPr/>
          <p:nvPr/>
        </p:nvSpPr>
        <p:spPr bwMode="auto">
          <a:xfrm>
            <a:off x="3048000" y="5715000"/>
            <a:ext cx="673608" cy="484632"/>
          </a:xfrm>
          <a:prstGeom prst="rightArrow">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Narrow" pitchFamily="34" charset="0"/>
            </a:endParaRPr>
          </a:p>
        </p:txBody>
      </p:sp>
      <p:sp>
        <p:nvSpPr>
          <p:cNvPr id="13" name="Right Arrow 12"/>
          <p:cNvSpPr/>
          <p:nvPr/>
        </p:nvSpPr>
        <p:spPr bwMode="auto">
          <a:xfrm>
            <a:off x="4038600" y="4876800"/>
            <a:ext cx="457200" cy="484632"/>
          </a:xfrm>
          <a:prstGeom prst="rightArrow">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Narrow" pitchFamily="34" charset="0"/>
            </a:endParaRPr>
          </a:p>
        </p:txBody>
      </p:sp>
      <p:pic>
        <p:nvPicPr>
          <p:cNvPr id="15" name="~PP3231.WAV">
            <a:hlinkClick r:id="" action="ppaction://media"/>
          </p:cNvPr>
          <p:cNvPicPr>
            <a:picLocks noRot="1" noChangeAspect="1"/>
          </p:cNvPicPr>
          <p:nvPr>
            <a:wavAudioFile r:embed="rId2" name="~PP3231.WAV"/>
          </p:nvPr>
        </p:nvPicPr>
        <p:blipFill>
          <a:blip r:embed="rId4" cstate="print"/>
          <a:stretch>
            <a:fillRect/>
          </a:stretch>
        </p:blipFill>
        <p:spPr>
          <a:xfrm>
            <a:off x="8696325" y="6410325"/>
            <a:ext cx="304800" cy="304800"/>
          </a:xfrm>
          <a:prstGeom prst="rect">
            <a:avLst/>
          </a:prstGeom>
        </p:spPr>
      </p:pic>
    </p:spTree>
    <p:custDataLst>
      <p:tags r:id="rId1"/>
    </p:custData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15"/>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showWhenStopped="0">
                <p:cTn id="7" fill="hold" display="0">
                  <p:stCondLst>
                    <p:cond delay="indefinite"/>
                  </p:stCondLst>
                  <p:endCondLst>
                    <p:cond evt="onPrev" delay="0">
                      <p:tgtEl>
                        <p:sldTgt/>
                      </p:tgtEl>
                    </p:cond>
                    <p:cond evt="onStopAudio" delay="0">
                      <p:tgtEl>
                        <p:sldTgt/>
                      </p:tgtEl>
                    </p:cond>
                  </p:endCondLst>
                </p:cTn>
                <p:tgtEl>
                  <p:spTgt spid="15"/>
                </p:tgtEl>
              </p:cMediaNode>
            </p:audio>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90600" y="0"/>
            <a:ext cx="7772400" cy="1371600"/>
          </a:xfrm>
        </p:spPr>
        <p:txBody>
          <a:bodyPr/>
          <a:lstStyle/>
          <a:p>
            <a:r>
              <a:rPr lang="en-US" dirty="0" smtClean="0"/>
              <a:t>Current Challenges in Implementation</a:t>
            </a:r>
            <a:endParaRPr lang="en-US" dirty="0"/>
          </a:p>
        </p:txBody>
      </p:sp>
      <p:sp>
        <p:nvSpPr>
          <p:cNvPr id="3" name="Content Placeholder 2"/>
          <p:cNvSpPr>
            <a:spLocks noGrp="1"/>
          </p:cNvSpPr>
          <p:nvPr>
            <p:ph idx="1"/>
          </p:nvPr>
        </p:nvSpPr>
        <p:spPr>
          <a:xfrm>
            <a:off x="990600" y="1600200"/>
            <a:ext cx="7848600" cy="5029200"/>
          </a:xfrm>
        </p:spPr>
        <p:txBody>
          <a:bodyPr/>
          <a:lstStyle/>
          <a:p>
            <a:pPr>
              <a:buNone/>
            </a:pPr>
            <a:r>
              <a:rPr lang="en-US" sz="2800" b="1" dirty="0" smtClean="0">
                <a:solidFill>
                  <a:schemeClr val="accent5">
                    <a:lumMod val="10000"/>
                  </a:schemeClr>
                </a:solidFill>
              </a:rPr>
              <a:t>Findings based on an existing urban school in the state of New Jersey:</a:t>
            </a:r>
          </a:p>
          <a:p>
            <a:r>
              <a:rPr lang="en-US" sz="2800" dirty="0" smtClean="0">
                <a:solidFill>
                  <a:schemeClr val="accent5">
                    <a:lumMod val="10000"/>
                  </a:schemeClr>
                </a:solidFill>
              </a:rPr>
              <a:t>A systems approach is not currently existent</a:t>
            </a:r>
          </a:p>
          <a:p>
            <a:r>
              <a:rPr lang="en-US" sz="2800" dirty="0" smtClean="0">
                <a:solidFill>
                  <a:schemeClr val="accent5">
                    <a:lumMod val="10000"/>
                  </a:schemeClr>
                </a:solidFill>
              </a:rPr>
              <a:t>The current mental models are aligned to a traditional pedagogy</a:t>
            </a:r>
          </a:p>
          <a:p>
            <a:r>
              <a:rPr lang="en-US" sz="2800" dirty="0" smtClean="0">
                <a:solidFill>
                  <a:schemeClr val="accent5">
                    <a:lumMod val="10000"/>
                  </a:schemeClr>
                </a:solidFill>
              </a:rPr>
              <a:t>There is a lack of a shared vision as a district/school </a:t>
            </a:r>
          </a:p>
          <a:p>
            <a:r>
              <a:rPr lang="en-US" sz="2800" dirty="0" smtClean="0">
                <a:solidFill>
                  <a:schemeClr val="accent5">
                    <a:lumMod val="10000"/>
                  </a:schemeClr>
                </a:solidFill>
              </a:rPr>
              <a:t>Personal mastery is inconsistent as an organization</a:t>
            </a:r>
          </a:p>
          <a:p>
            <a:r>
              <a:rPr lang="en-US" sz="2800" dirty="0" smtClean="0">
                <a:solidFill>
                  <a:schemeClr val="accent5">
                    <a:lumMod val="10000"/>
                  </a:schemeClr>
                </a:solidFill>
              </a:rPr>
              <a:t>Learning is currently not at the team level</a:t>
            </a:r>
          </a:p>
          <a:p>
            <a:endParaRPr lang="en-US" dirty="0" smtClean="0"/>
          </a:p>
          <a:p>
            <a:endParaRPr lang="en-US" dirty="0"/>
          </a:p>
        </p:txBody>
      </p:sp>
      <p:pic>
        <p:nvPicPr>
          <p:cNvPr id="5" name="~PP3850.WAV">
            <a:hlinkClick r:id="" action="ppaction://media"/>
          </p:cNvPr>
          <p:cNvPicPr>
            <a:picLocks noRot="1" noChangeAspect="1"/>
          </p:cNvPicPr>
          <p:nvPr>
            <a:wavAudioFile r:embed="rId1" name="~PP3850.WAV"/>
          </p:nvPr>
        </p:nvPicPr>
        <p:blipFill>
          <a:blip r:embed="rId4" cstate="print"/>
          <a:stretch>
            <a:fillRect/>
          </a:stretch>
        </p:blipFill>
        <p:spPr>
          <a:xfrm>
            <a:off x="8696325" y="6410325"/>
            <a:ext cx="304800" cy="304800"/>
          </a:xfrm>
          <a:prstGeom prst="rect">
            <a:avLst/>
          </a:prstGeom>
        </p:spPr>
      </p:pic>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showWhenStopped="0">
                <p:cTn id="7" fill="hold" display="0">
                  <p:stCondLst>
                    <p:cond delay="indefinite"/>
                  </p:stCondLst>
                  <p:endCondLst>
                    <p:cond evt="onPrev" delay="0">
                      <p:tgtEl>
                        <p:sldTgt/>
                      </p:tgtEl>
                    </p:cond>
                    <p:cond evt="onStopAudio" delay="0">
                      <p:tgtEl>
                        <p:sldTgt/>
                      </p:tgtEl>
                    </p:cond>
                  </p:endCondLst>
                </p:cTn>
                <p:tgtEl>
                  <p:spTgt spid="5"/>
                </p:tgtEl>
              </p:cMediaNode>
            </p:audio>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Learning Organizations</a:t>
            </a:r>
            <a:endParaRPr lang="en-US" dirty="0"/>
          </a:p>
        </p:txBody>
      </p:sp>
      <p:sp>
        <p:nvSpPr>
          <p:cNvPr id="3" name="Content Placeholder 2"/>
          <p:cNvSpPr>
            <a:spLocks noGrp="1"/>
          </p:cNvSpPr>
          <p:nvPr>
            <p:ph idx="1"/>
          </p:nvPr>
        </p:nvSpPr>
        <p:spPr>
          <a:xfrm>
            <a:off x="1066800" y="1752600"/>
            <a:ext cx="7772400" cy="4953000"/>
          </a:xfrm>
        </p:spPr>
        <p:txBody>
          <a:bodyPr/>
          <a:lstStyle/>
          <a:p>
            <a:pPr>
              <a:buNone/>
            </a:pPr>
            <a:r>
              <a:rPr lang="en-US" i="1" dirty="0" smtClean="0">
                <a:solidFill>
                  <a:schemeClr val="accent5">
                    <a:lumMod val="10000"/>
                  </a:schemeClr>
                </a:solidFill>
              </a:rPr>
              <a:t>“The organizations that will truly excel in the future will be the organizations that discover how to tap into people’s commitment and capacity to learn at all levels in an organization” (Senge,2006,p.4).</a:t>
            </a:r>
          </a:p>
          <a:p>
            <a:pPr>
              <a:buNone/>
            </a:pPr>
            <a:r>
              <a:rPr lang="en-US" sz="2800" dirty="0" smtClean="0"/>
              <a:t>                                                          </a:t>
            </a:r>
          </a:p>
          <a:p>
            <a:pPr>
              <a:buNone/>
            </a:pPr>
            <a:endParaRPr lang="en-US" sz="2800" dirty="0" smtClean="0"/>
          </a:p>
          <a:p>
            <a:pPr>
              <a:buNone/>
            </a:pPr>
            <a:r>
              <a:rPr lang="en-US" sz="2800" dirty="0" smtClean="0"/>
              <a:t>							</a:t>
            </a:r>
            <a:r>
              <a:rPr lang="en-US" sz="2800" dirty="0" smtClean="0">
                <a:solidFill>
                  <a:schemeClr val="accent5">
                    <a:lumMod val="10000"/>
                  </a:schemeClr>
                </a:solidFill>
              </a:rPr>
              <a:t> </a:t>
            </a:r>
          </a:p>
          <a:p>
            <a:pPr>
              <a:buNone/>
            </a:pPr>
            <a:r>
              <a:rPr lang="en-US" sz="2800" dirty="0" smtClean="0">
                <a:solidFill>
                  <a:schemeClr val="accent5">
                    <a:lumMod val="10000"/>
                  </a:schemeClr>
                </a:solidFill>
              </a:rPr>
              <a:t>							      </a:t>
            </a:r>
            <a:r>
              <a:rPr lang="en-US" sz="2400" dirty="0" smtClean="0">
                <a:solidFill>
                  <a:schemeClr val="accent5">
                    <a:lumMod val="10000"/>
                  </a:schemeClr>
                </a:solidFill>
              </a:rPr>
              <a:t>-Peter </a:t>
            </a:r>
            <a:r>
              <a:rPr lang="en-US" sz="2400" dirty="0" err="1" smtClean="0">
                <a:solidFill>
                  <a:schemeClr val="accent5">
                    <a:lumMod val="10000"/>
                  </a:schemeClr>
                </a:solidFill>
              </a:rPr>
              <a:t>Senge</a:t>
            </a:r>
            <a:endParaRPr lang="en-US" sz="2400" dirty="0" smtClean="0">
              <a:solidFill>
                <a:schemeClr val="accent5">
                  <a:lumMod val="10000"/>
                </a:schemeClr>
              </a:solidFill>
            </a:endParaRPr>
          </a:p>
          <a:p>
            <a:pPr>
              <a:buNone/>
            </a:pPr>
            <a:r>
              <a:rPr lang="en-US" sz="2400" dirty="0" smtClean="0">
                <a:solidFill>
                  <a:schemeClr val="accent5">
                    <a:lumMod val="10000"/>
                  </a:schemeClr>
                </a:solidFill>
              </a:rPr>
              <a:t>                                                   	                         The Fifth Discipline</a:t>
            </a:r>
          </a:p>
          <a:p>
            <a:pPr>
              <a:buNone/>
            </a:pPr>
            <a:endParaRPr lang="en-US" dirty="0" smtClean="0">
              <a:solidFill>
                <a:schemeClr val="accent5">
                  <a:lumMod val="10000"/>
                </a:schemeClr>
              </a:solidFill>
            </a:endParaRPr>
          </a:p>
        </p:txBody>
      </p:sp>
      <p:pic>
        <p:nvPicPr>
          <p:cNvPr id="6" name="Picture 5" descr="The Fifth Disciplin.jpg"/>
          <p:cNvPicPr>
            <a:picLocks noChangeAspect="1"/>
          </p:cNvPicPr>
          <p:nvPr/>
        </p:nvPicPr>
        <p:blipFill>
          <a:blip r:embed="rId3" cstate="print"/>
          <a:stretch>
            <a:fillRect/>
          </a:stretch>
        </p:blipFill>
        <p:spPr>
          <a:xfrm>
            <a:off x="6019800" y="4038600"/>
            <a:ext cx="990600" cy="1424981"/>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p:spPr>
      </p:pic>
      <p:pic>
        <p:nvPicPr>
          <p:cNvPr id="8" name="~PP2797.WAV">
            <a:hlinkClick r:id="" action="ppaction://media"/>
          </p:cNvPr>
          <p:cNvPicPr>
            <a:picLocks noRot="1" noChangeAspect="1"/>
          </p:cNvPicPr>
          <p:nvPr>
            <a:wavAudioFile r:embed="rId1" name="~PP2797.WAV"/>
          </p:nvPr>
        </p:nvPicPr>
        <p:blipFill>
          <a:blip r:embed="rId4" cstate="print"/>
          <a:stretch>
            <a:fillRect/>
          </a:stretch>
        </p:blipFill>
        <p:spPr>
          <a:xfrm>
            <a:off x="8696325" y="6410325"/>
            <a:ext cx="304800" cy="304800"/>
          </a:xfrm>
          <a:prstGeom prst="rect">
            <a:avLst/>
          </a:prstGeom>
        </p:spPr>
      </p:pic>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8"/>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showWhenStopped="0">
                <p:cTn id="7" fill="hold" display="0">
                  <p:stCondLst>
                    <p:cond delay="indefinite"/>
                  </p:stCondLst>
                  <p:endCondLst>
                    <p:cond evt="onPrev" delay="0">
                      <p:tgtEl>
                        <p:sldTgt/>
                      </p:tgtEl>
                    </p:cond>
                    <p:cond evt="onStopAudio" delay="0">
                      <p:tgtEl>
                        <p:sldTgt/>
                      </p:tgtEl>
                    </p:cond>
                  </p:endCondLst>
                </p:cTn>
                <p:tgtEl>
                  <p:spTgt spid="8"/>
                </p:tgtEl>
              </p:cMediaNode>
            </p:audio>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66800" y="152400"/>
            <a:ext cx="7772400" cy="1143000"/>
          </a:xfrm>
        </p:spPr>
        <p:txBody>
          <a:bodyPr/>
          <a:lstStyle/>
          <a:p>
            <a:r>
              <a:rPr lang="en-US" dirty="0" smtClean="0"/>
              <a:t>Final Thoughts…</a:t>
            </a:r>
            <a:endParaRPr lang="en-US" dirty="0"/>
          </a:p>
        </p:txBody>
      </p:sp>
      <p:sp>
        <p:nvSpPr>
          <p:cNvPr id="3" name="Content Placeholder 2"/>
          <p:cNvSpPr>
            <a:spLocks noGrp="1"/>
          </p:cNvSpPr>
          <p:nvPr>
            <p:ph idx="1"/>
          </p:nvPr>
        </p:nvSpPr>
        <p:spPr/>
        <p:txBody>
          <a:bodyPr/>
          <a:lstStyle/>
          <a:p>
            <a:r>
              <a:rPr lang="en-US" dirty="0" smtClean="0"/>
              <a:t>As an organization, true transformation encompasses a systemic change</a:t>
            </a:r>
          </a:p>
          <a:p>
            <a:r>
              <a:rPr lang="en-US" dirty="0" smtClean="0"/>
              <a:t>As educational technology leaders we must create a shared vision and commit to lifelong  learning</a:t>
            </a:r>
          </a:p>
          <a:p>
            <a:r>
              <a:rPr lang="en-US" dirty="0" smtClean="0"/>
              <a:t>Current educational models and pedagogy should be examined in order to meet the needs </a:t>
            </a:r>
            <a:r>
              <a:rPr lang="en-US" smtClean="0"/>
              <a:t>of our 21</a:t>
            </a:r>
            <a:r>
              <a:rPr lang="en-US" baseline="30000" smtClean="0"/>
              <a:t>st</a:t>
            </a:r>
            <a:r>
              <a:rPr lang="en-US" smtClean="0"/>
              <a:t> </a:t>
            </a:r>
            <a:r>
              <a:rPr lang="en-US" dirty="0" smtClean="0"/>
              <a:t>century learners. </a:t>
            </a:r>
          </a:p>
          <a:p>
            <a:endParaRPr lang="en-US" dirty="0" smtClean="0"/>
          </a:p>
          <a:p>
            <a:endParaRPr lang="en-US" dirty="0" smtClean="0"/>
          </a:p>
          <a:p>
            <a:endParaRPr lang="en-US" dirty="0" smtClean="0"/>
          </a:p>
        </p:txBody>
      </p:sp>
      <p:pic>
        <p:nvPicPr>
          <p:cNvPr id="5" name="~PP669.WAV">
            <a:hlinkClick r:id="" action="ppaction://media"/>
          </p:cNvPr>
          <p:cNvPicPr>
            <a:picLocks noRot="1" noChangeAspect="1"/>
          </p:cNvPicPr>
          <p:nvPr>
            <a:wavAudioFile r:embed="rId1" name="~PP669.WAV"/>
          </p:nvPr>
        </p:nvPicPr>
        <p:blipFill>
          <a:blip r:embed="rId3" cstate="print"/>
          <a:stretch>
            <a:fillRect/>
          </a:stretch>
        </p:blipFill>
        <p:spPr>
          <a:xfrm>
            <a:off x="8696325" y="6410325"/>
            <a:ext cx="304800" cy="304800"/>
          </a:xfrm>
          <a:prstGeom prst="rect">
            <a:avLst/>
          </a:prstGeom>
        </p:spPr>
      </p:pic>
    </p:spTree>
  </p:cSld>
  <p:clrMapOvr>
    <a:masterClrMapping/>
  </p:clrMapOvr>
  <p:transition advTm="17511">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showWhenStopped="0">
                <p:cTn id="7" fill="hold" display="0">
                  <p:stCondLst>
                    <p:cond delay="indefinite"/>
                  </p:stCondLst>
                  <p:endCondLst>
                    <p:cond evt="onPrev" delay="0">
                      <p:tgtEl>
                        <p:sldTgt/>
                      </p:tgtEl>
                    </p:cond>
                    <p:cond evt="onStopAudio" delay="0">
                      <p:tgtEl>
                        <p:sldTgt/>
                      </p:tgtEl>
                    </p:cond>
                  </p:endCondLst>
                </p:cTn>
                <p:tgtEl>
                  <p:spTgt spid="5"/>
                </p:tgtEl>
              </p:cMediaNode>
            </p:audio>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Works Cited</a:t>
            </a:r>
            <a:endParaRPr lang="en-US" dirty="0"/>
          </a:p>
        </p:txBody>
      </p:sp>
      <p:sp>
        <p:nvSpPr>
          <p:cNvPr id="3" name="Content Placeholder 2"/>
          <p:cNvSpPr>
            <a:spLocks noGrp="1"/>
          </p:cNvSpPr>
          <p:nvPr>
            <p:ph idx="1"/>
          </p:nvPr>
        </p:nvSpPr>
        <p:spPr/>
        <p:txBody>
          <a:bodyPr/>
          <a:lstStyle/>
          <a:p>
            <a:pPr>
              <a:buNone/>
            </a:pPr>
            <a:r>
              <a:rPr lang="en-US" sz="2000" dirty="0" smtClean="0"/>
              <a:t>Holland, B. (2014, November 10). Building your </a:t>
            </a:r>
            <a:r>
              <a:rPr lang="en-US" sz="2000" dirty="0" err="1" smtClean="0"/>
              <a:t>edtech</a:t>
            </a:r>
            <a:r>
              <a:rPr lang="en-US" sz="2000" dirty="0" smtClean="0"/>
              <a:t> ecosystem. (Web log post). Retrieved on August 15, 2015 from </a:t>
            </a:r>
            <a:r>
              <a:rPr lang="en-US" sz="2000" dirty="0" smtClean="0">
                <a:hlinkClick r:id="rId3"/>
              </a:rPr>
              <a:t>http://www.edutopia.org/blog/building-your-tech-ecosystem-beth-holland</a:t>
            </a:r>
            <a:endParaRPr lang="en-US" sz="2000" dirty="0" smtClean="0"/>
          </a:p>
          <a:p>
            <a:pPr>
              <a:buNone/>
            </a:pPr>
            <a:endParaRPr lang="en-US" sz="2000" dirty="0" smtClean="0"/>
          </a:p>
          <a:p>
            <a:pPr>
              <a:buNone/>
            </a:pPr>
            <a:r>
              <a:rPr lang="en-US" sz="2000" dirty="0" err="1" smtClean="0"/>
              <a:t>Senge</a:t>
            </a:r>
            <a:r>
              <a:rPr lang="en-US" sz="2000" dirty="0" smtClean="0"/>
              <a:t>. P. (2006).  The fifth discipline: The art and practice of the learning organization, Revised edition.  New York, NY: Doubleday.</a:t>
            </a:r>
          </a:p>
          <a:p>
            <a:pPr>
              <a:buNone/>
            </a:pPr>
            <a:endParaRPr lang="en-US" sz="2400" dirty="0" smtClean="0"/>
          </a:p>
          <a:p>
            <a:pPr>
              <a:buNone/>
            </a:pPr>
            <a:endParaRPr lang="en-US" sz="2400" dirty="0" smtClean="0"/>
          </a:p>
          <a:p>
            <a:pPr>
              <a:buNone/>
            </a:pPr>
            <a:r>
              <a:rPr lang="en-US" sz="2400" dirty="0" smtClean="0"/>
              <a:t> </a:t>
            </a:r>
            <a:endParaRPr lang="en-US" dirty="0" smtClean="0"/>
          </a:p>
        </p:txBody>
      </p:sp>
      <p:pic>
        <p:nvPicPr>
          <p:cNvPr id="4" name="~PP1900.WAV">
            <a:hlinkClick r:id="" action="ppaction://media"/>
          </p:cNvPr>
          <p:cNvPicPr>
            <a:picLocks noRot="1" noChangeAspect="1"/>
          </p:cNvPicPr>
          <p:nvPr>
            <a:wavAudioFile r:embed="rId1" name="~PP1900.WAV"/>
          </p:nvPr>
        </p:nvPicPr>
        <p:blipFill>
          <a:blip r:embed="rId4" cstate="print"/>
          <a:stretch>
            <a:fillRect/>
          </a:stretch>
        </p:blipFill>
        <p:spPr>
          <a:xfrm>
            <a:off x="8696325" y="6410325"/>
            <a:ext cx="304800" cy="304800"/>
          </a:xfrm>
          <a:prstGeom prst="rect">
            <a:avLst/>
          </a:prstGeom>
        </p:spPr>
      </p:pic>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showWhenStopped="0">
                <p:cTn id="7" fill="hold" display="0">
                  <p:stCondLst>
                    <p:cond delay="indefinite"/>
                  </p:stCondLst>
                  <p:endCondLst>
                    <p:cond evt="onPrev" delay="0">
                      <p:tgtEl>
                        <p:sldTgt/>
                      </p:tgtEl>
                    </p:cond>
                    <p:cond evt="onStopAudio" delay="0">
                      <p:tgtEl>
                        <p:sldTgt/>
                      </p:tgtEl>
                    </p:cond>
                  </p:endCondLst>
                </p:cTn>
                <p:tgtEl>
                  <p:spTgt spid="4"/>
                </p:tgtEl>
              </p:cMediaNode>
            </p:audio>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Dysfunctions of an Organization</a:t>
            </a:r>
            <a:endParaRPr lang="en-US" dirty="0"/>
          </a:p>
        </p:txBody>
      </p:sp>
      <p:sp>
        <p:nvSpPr>
          <p:cNvPr id="3" name="Content Placeholder 2"/>
          <p:cNvSpPr>
            <a:spLocks noGrp="1"/>
          </p:cNvSpPr>
          <p:nvPr>
            <p:ph idx="1"/>
          </p:nvPr>
        </p:nvSpPr>
        <p:spPr>
          <a:xfrm>
            <a:off x="1066800" y="1752600"/>
            <a:ext cx="7772400" cy="4953000"/>
          </a:xfrm>
        </p:spPr>
        <p:txBody>
          <a:bodyPr/>
          <a:lstStyle/>
          <a:p>
            <a:pPr>
              <a:buNone/>
            </a:pPr>
            <a:r>
              <a:rPr lang="en-US" i="1" dirty="0" smtClean="0">
                <a:solidFill>
                  <a:schemeClr val="accent5">
                    <a:lumMod val="10000"/>
                  </a:schemeClr>
                </a:solidFill>
              </a:rPr>
              <a:t> “When people in organizations focus only on their position, they have little sense of responsibility for the results produced when all positions interact”(Senge,2006, p.19).</a:t>
            </a:r>
          </a:p>
          <a:p>
            <a:pPr>
              <a:buNone/>
            </a:pPr>
            <a:endParaRPr lang="en-US" dirty="0" smtClean="0">
              <a:solidFill>
                <a:schemeClr val="accent5">
                  <a:lumMod val="10000"/>
                </a:schemeClr>
              </a:solidFill>
            </a:endParaRPr>
          </a:p>
          <a:p>
            <a:pPr>
              <a:buNone/>
            </a:pPr>
            <a:endParaRPr lang="en-US" dirty="0"/>
          </a:p>
        </p:txBody>
      </p:sp>
      <p:pic>
        <p:nvPicPr>
          <p:cNvPr id="4" name="Picture 3" descr="Dropping-Balls1.png"/>
          <p:cNvPicPr>
            <a:picLocks noChangeAspect="1"/>
          </p:cNvPicPr>
          <p:nvPr/>
        </p:nvPicPr>
        <p:blipFill>
          <a:blip r:embed="rId3" cstate="print"/>
          <a:stretch>
            <a:fillRect/>
          </a:stretch>
        </p:blipFill>
        <p:spPr>
          <a:xfrm>
            <a:off x="5594561" y="4114800"/>
            <a:ext cx="2931631" cy="2374565"/>
          </a:xfrm>
          <a:prstGeom prst="rect">
            <a:avLst/>
          </a:prstGeom>
        </p:spPr>
      </p:pic>
      <p:pic>
        <p:nvPicPr>
          <p:cNvPr id="5" name="~PP1295.WAV">
            <a:hlinkClick r:id="" action="ppaction://media"/>
          </p:cNvPr>
          <p:cNvPicPr>
            <a:picLocks noRot="1" noChangeAspect="1"/>
          </p:cNvPicPr>
          <p:nvPr>
            <a:wavAudioFile r:embed="rId1" name="~PP1295.WAV"/>
          </p:nvPr>
        </p:nvPicPr>
        <p:blipFill>
          <a:blip r:embed="rId4" cstate="print"/>
          <a:stretch>
            <a:fillRect/>
          </a:stretch>
        </p:blipFill>
        <p:spPr>
          <a:xfrm>
            <a:off x="8696325" y="6410325"/>
            <a:ext cx="304800" cy="304800"/>
          </a:xfrm>
          <a:prstGeom prst="rect">
            <a:avLst/>
          </a:prstGeom>
        </p:spPr>
      </p:pic>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showWhenStopped="0">
                <p:cTn id="7" fill="hold" display="0">
                  <p:stCondLst>
                    <p:cond delay="indefinite"/>
                  </p:stCondLst>
                  <p:endCondLst>
                    <p:cond evt="onPrev" delay="0">
                      <p:tgtEl>
                        <p:sldTgt/>
                      </p:tgtEl>
                    </p:cond>
                    <p:cond evt="onStopAudio" delay="0">
                      <p:tgtEl>
                        <p:sldTgt/>
                      </p:tgtEl>
                    </p:cond>
                  </p:endCondLst>
                </p:cTn>
                <p:tgtEl>
                  <p:spTgt spid="5"/>
                </p:tgtEl>
              </p:cMediaNode>
            </p:audio>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66800" y="152400"/>
            <a:ext cx="7772400" cy="1371600"/>
          </a:xfrm>
        </p:spPr>
        <p:txBody>
          <a:bodyPr/>
          <a:lstStyle/>
          <a:p>
            <a:r>
              <a:rPr lang="en-US" dirty="0" smtClean="0"/>
              <a:t>Systems Thinking: </a:t>
            </a:r>
            <a:br>
              <a:rPr lang="en-US" dirty="0" smtClean="0"/>
            </a:br>
            <a:r>
              <a:rPr lang="en-US" dirty="0" smtClean="0"/>
              <a:t>A Conceptual Framework </a:t>
            </a:r>
            <a:endParaRPr lang="en-US" dirty="0"/>
          </a:p>
        </p:txBody>
      </p:sp>
      <p:graphicFrame>
        <p:nvGraphicFramePr>
          <p:cNvPr id="4" name="Content Placeholder 3"/>
          <p:cNvGraphicFramePr>
            <a:graphicFrameLocks noGrp="1"/>
          </p:cNvGraphicFramePr>
          <p:nvPr>
            <p:ph idx="1"/>
          </p:nvPr>
        </p:nvGraphicFramePr>
        <p:xfrm>
          <a:off x="914400" y="1676400"/>
          <a:ext cx="8001000" cy="4953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TextBox 4"/>
          <p:cNvSpPr txBox="1"/>
          <p:nvPr/>
        </p:nvSpPr>
        <p:spPr>
          <a:xfrm>
            <a:off x="990600" y="1752600"/>
            <a:ext cx="2895600" cy="830997"/>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pPr algn="ctr"/>
            <a:r>
              <a:rPr lang="en-US" sz="2400" dirty="0" smtClean="0">
                <a:solidFill>
                  <a:schemeClr val="bg1">
                    <a:lumMod val="50000"/>
                  </a:schemeClr>
                </a:solidFill>
                <a:latin typeface="+mj-lt"/>
              </a:rPr>
              <a:t>Building the Learning Organization</a:t>
            </a:r>
            <a:endParaRPr lang="en-US" sz="2400" dirty="0">
              <a:solidFill>
                <a:schemeClr val="bg1">
                  <a:lumMod val="50000"/>
                </a:schemeClr>
              </a:solidFill>
              <a:latin typeface="+mj-lt"/>
            </a:endParaRPr>
          </a:p>
        </p:txBody>
      </p:sp>
      <p:sp>
        <p:nvSpPr>
          <p:cNvPr id="7" name="TextBox 6"/>
          <p:cNvSpPr txBox="1"/>
          <p:nvPr/>
        </p:nvSpPr>
        <p:spPr>
          <a:xfrm>
            <a:off x="6858000" y="5867400"/>
            <a:ext cx="2057400" cy="646331"/>
          </a:xfrm>
          <a:prstGeom prst="rect">
            <a:avLst/>
          </a:prstGeom>
          <a:noFill/>
        </p:spPr>
        <p:txBody>
          <a:bodyPr wrap="square" rtlCol="0">
            <a:spAutoFit/>
          </a:bodyPr>
          <a:lstStyle/>
          <a:p>
            <a:pPr algn="ctr"/>
            <a:r>
              <a:rPr lang="en-US" dirty="0" smtClean="0">
                <a:solidFill>
                  <a:schemeClr val="accent5">
                    <a:lumMod val="10000"/>
                  </a:schemeClr>
                </a:solidFill>
              </a:rPr>
              <a:t>(</a:t>
            </a:r>
            <a:r>
              <a:rPr lang="en-US" i="1" dirty="0" smtClean="0">
                <a:solidFill>
                  <a:schemeClr val="accent5">
                    <a:lumMod val="10000"/>
                  </a:schemeClr>
                </a:solidFill>
              </a:rPr>
              <a:t>The Fifth Discipline</a:t>
            </a:r>
            <a:r>
              <a:rPr lang="en-US" dirty="0" smtClean="0">
                <a:solidFill>
                  <a:schemeClr val="accent5">
                    <a:lumMod val="10000"/>
                  </a:schemeClr>
                </a:solidFill>
              </a:rPr>
              <a:t>, </a:t>
            </a:r>
            <a:r>
              <a:rPr lang="en-US" dirty="0" err="1" smtClean="0">
                <a:solidFill>
                  <a:schemeClr val="accent5">
                    <a:lumMod val="10000"/>
                  </a:schemeClr>
                </a:solidFill>
              </a:rPr>
              <a:t>Senge</a:t>
            </a:r>
            <a:r>
              <a:rPr lang="en-US" dirty="0" smtClean="0">
                <a:solidFill>
                  <a:schemeClr val="accent5">
                    <a:lumMod val="10000"/>
                  </a:schemeClr>
                </a:solidFill>
              </a:rPr>
              <a:t> 2006).</a:t>
            </a:r>
            <a:endParaRPr lang="en-US" dirty="0">
              <a:solidFill>
                <a:schemeClr val="accent5">
                  <a:lumMod val="10000"/>
                </a:schemeClr>
              </a:solidFill>
            </a:endParaRPr>
          </a:p>
        </p:txBody>
      </p:sp>
      <p:pic>
        <p:nvPicPr>
          <p:cNvPr id="9" name="~PP2515.WAV">
            <a:hlinkClick r:id="" action="ppaction://media"/>
          </p:cNvPr>
          <p:cNvPicPr>
            <a:picLocks noRot="1" noChangeAspect="1"/>
          </p:cNvPicPr>
          <p:nvPr>
            <a:wavAudioFile r:embed="rId1" name="~PP2515.WAV"/>
          </p:nvPr>
        </p:nvPicPr>
        <p:blipFill>
          <a:blip r:embed="rId8" cstate="print"/>
          <a:stretch>
            <a:fillRect/>
          </a:stretch>
        </p:blipFill>
        <p:spPr>
          <a:xfrm>
            <a:off x="8696325" y="6410325"/>
            <a:ext cx="304800" cy="304800"/>
          </a:xfrm>
          <a:prstGeom prst="rect">
            <a:avLst/>
          </a:prstGeom>
        </p:spPr>
      </p:pic>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9"/>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showWhenStopped="0">
                <p:cTn id="7" fill="hold" display="0">
                  <p:stCondLst>
                    <p:cond delay="indefinite"/>
                  </p:stCondLst>
                  <p:endCondLst>
                    <p:cond evt="onPrev" delay="0">
                      <p:tgtEl>
                        <p:sldTgt/>
                      </p:tgtEl>
                    </p:cond>
                    <p:cond evt="onStopAudio" delay="0">
                      <p:tgtEl>
                        <p:sldTgt/>
                      </p:tgtEl>
                    </p:cond>
                  </p:endCondLst>
                </p:cTn>
                <p:tgtEl>
                  <p:spTgt spid="9"/>
                </p:tgtEl>
              </p:cMediaNode>
            </p:audio>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274638"/>
            <a:ext cx="7848600" cy="1143000"/>
          </a:xfrm>
        </p:spPr>
        <p:txBody>
          <a:bodyPr/>
          <a:lstStyle/>
          <a:p>
            <a:r>
              <a:rPr lang="en-US" dirty="0" smtClean="0"/>
              <a:t>Building the Learning Organization</a:t>
            </a:r>
            <a:endParaRPr lang="en-US" dirty="0"/>
          </a:p>
        </p:txBody>
      </p:sp>
      <p:sp>
        <p:nvSpPr>
          <p:cNvPr id="4" name="Content Placeholder 3"/>
          <p:cNvSpPr>
            <a:spLocks noGrp="1"/>
          </p:cNvSpPr>
          <p:nvPr>
            <p:ph sz="half" idx="2"/>
          </p:nvPr>
        </p:nvSpPr>
        <p:spPr>
          <a:xfrm>
            <a:off x="838200" y="1905000"/>
            <a:ext cx="3659188" cy="4530725"/>
          </a:xfrm>
        </p:spPr>
        <p:txBody>
          <a:bodyPr/>
          <a:lstStyle/>
          <a:p>
            <a:r>
              <a:rPr lang="en-US" dirty="0" smtClean="0">
                <a:solidFill>
                  <a:schemeClr val="accent5">
                    <a:lumMod val="10000"/>
                  </a:schemeClr>
                </a:solidFill>
              </a:rPr>
              <a:t>Systems Thinking</a:t>
            </a:r>
          </a:p>
          <a:p>
            <a:endParaRPr lang="en-US" dirty="0" smtClean="0">
              <a:solidFill>
                <a:schemeClr val="accent5">
                  <a:lumMod val="10000"/>
                </a:schemeClr>
              </a:solidFill>
            </a:endParaRPr>
          </a:p>
          <a:p>
            <a:r>
              <a:rPr lang="en-US" dirty="0" smtClean="0">
                <a:solidFill>
                  <a:schemeClr val="accent5">
                    <a:lumMod val="10000"/>
                  </a:schemeClr>
                </a:solidFill>
              </a:rPr>
              <a:t>Personal Mastery</a:t>
            </a:r>
          </a:p>
          <a:p>
            <a:endParaRPr lang="en-US" dirty="0" smtClean="0"/>
          </a:p>
          <a:p>
            <a:r>
              <a:rPr lang="en-US" dirty="0" smtClean="0">
                <a:solidFill>
                  <a:schemeClr val="accent5">
                    <a:lumMod val="10000"/>
                  </a:schemeClr>
                </a:solidFill>
              </a:rPr>
              <a:t>Mental Models</a:t>
            </a:r>
          </a:p>
          <a:p>
            <a:endParaRPr lang="en-US" dirty="0" smtClean="0"/>
          </a:p>
          <a:p>
            <a:r>
              <a:rPr lang="en-US" dirty="0" smtClean="0">
                <a:solidFill>
                  <a:schemeClr val="accent5">
                    <a:lumMod val="10000"/>
                  </a:schemeClr>
                </a:solidFill>
              </a:rPr>
              <a:t>Building a Shared Vision</a:t>
            </a:r>
          </a:p>
          <a:p>
            <a:endParaRPr lang="en-US" dirty="0" smtClean="0"/>
          </a:p>
          <a:p>
            <a:r>
              <a:rPr lang="en-US" dirty="0" smtClean="0">
                <a:solidFill>
                  <a:schemeClr val="accent5">
                    <a:lumMod val="10000"/>
                  </a:schemeClr>
                </a:solidFill>
              </a:rPr>
              <a:t>Team Learning </a:t>
            </a:r>
            <a:endParaRPr lang="en-US" dirty="0">
              <a:solidFill>
                <a:schemeClr val="accent5">
                  <a:lumMod val="10000"/>
                </a:schemeClr>
              </a:solidFill>
            </a:endParaRPr>
          </a:p>
        </p:txBody>
      </p:sp>
      <p:sp>
        <p:nvSpPr>
          <p:cNvPr id="8" name="Content Placeholder 7"/>
          <p:cNvSpPr>
            <a:spLocks noGrp="1"/>
          </p:cNvSpPr>
          <p:nvPr>
            <p:ph sz="quarter" idx="4"/>
          </p:nvPr>
        </p:nvSpPr>
        <p:spPr>
          <a:xfrm>
            <a:off x="4648200" y="1905001"/>
            <a:ext cx="4194175" cy="4038600"/>
          </a:xfrm>
        </p:spPr>
        <p:txBody>
          <a:bodyPr/>
          <a:lstStyle/>
          <a:p>
            <a:r>
              <a:rPr lang="en-US" dirty="0" smtClean="0">
                <a:solidFill>
                  <a:schemeClr val="tx2"/>
                </a:solidFill>
              </a:rPr>
              <a:t>Understanding the framework</a:t>
            </a:r>
          </a:p>
          <a:p>
            <a:endParaRPr lang="en-US" dirty="0" smtClean="0">
              <a:solidFill>
                <a:schemeClr val="tx2"/>
              </a:solidFill>
            </a:endParaRPr>
          </a:p>
          <a:p>
            <a:r>
              <a:rPr lang="en-US" dirty="0" smtClean="0">
                <a:solidFill>
                  <a:schemeClr val="tx2"/>
                </a:solidFill>
              </a:rPr>
              <a:t>Committing to lifelong learning</a:t>
            </a:r>
          </a:p>
          <a:p>
            <a:endParaRPr lang="en-US" dirty="0" smtClean="0"/>
          </a:p>
          <a:p>
            <a:r>
              <a:rPr lang="en-US" dirty="0" smtClean="0">
                <a:solidFill>
                  <a:schemeClr val="tx2"/>
                </a:solidFill>
              </a:rPr>
              <a:t>Transforming a fixed point of view</a:t>
            </a:r>
          </a:p>
          <a:p>
            <a:endParaRPr lang="en-US" dirty="0" smtClean="0">
              <a:solidFill>
                <a:schemeClr val="tx2"/>
              </a:solidFill>
            </a:endParaRPr>
          </a:p>
          <a:p>
            <a:r>
              <a:rPr lang="en-US" dirty="0" smtClean="0">
                <a:solidFill>
                  <a:schemeClr val="tx2"/>
                </a:solidFill>
              </a:rPr>
              <a:t>Establishing a common identity</a:t>
            </a:r>
          </a:p>
          <a:p>
            <a:endParaRPr lang="en-US" dirty="0" smtClean="0">
              <a:solidFill>
                <a:schemeClr val="tx2"/>
              </a:solidFill>
            </a:endParaRPr>
          </a:p>
          <a:p>
            <a:r>
              <a:rPr lang="en-US" dirty="0" smtClean="0">
                <a:solidFill>
                  <a:schemeClr val="tx2"/>
                </a:solidFill>
              </a:rPr>
              <a:t>Maintaining “genuine” dialogues</a:t>
            </a:r>
          </a:p>
          <a:p>
            <a:endParaRPr lang="en-US" dirty="0">
              <a:solidFill>
                <a:schemeClr val="tx2"/>
              </a:solidFill>
            </a:endParaRPr>
          </a:p>
        </p:txBody>
      </p:sp>
      <p:sp>
        <p:nvSpPr>
          <p:cNvPr id="10" name="Right Arrow 9"/>
          <p:cNvSpPr/>
          <p:nvPr/>
        </p:nvSpPr>
        <p:spPr bwMode="auto">
          <a:xfrm>
            <a:off x="3200400" y="1905000"/>
            <a:ext cx="673608" cy="484632"/>
          </a:xfrm>
          <a:prstGeom prst="rightArrow">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Narrow" pitchFamily="34" charset="0"/>
            </a:endParaRPr>
          </a:p>
        </p:txBody>
      </p:sp>
      <p:sp>
        <p:nvSpPr>
          <p:cNvPr id="11" name="Right Arrow 10"/>
          <p:cNvSpPr/>
          <p:nvPr/>
        </p:nvSpPr>
        <p:spPr bwMode="auto">
          <a:xfrm>
            <a:off x="3200400" y="2819400"/>
            <a:ext cx="673608" cy="484632"/>
          </a:xfrm>
          <a:prstGeom prst="rightArrow">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Narrow" pitchFamily="34" charset="0"/>
            </a:endParaRPr>
          </a:p>
        </p:txBody>
      </p:sp>
      <p:sp>
        <p:nvSpPr>
          <p:cNvPr id="12" name="Right Arrow 11"/>
          <p:cNvSpPr/>
          <p:nvPr/>
        </p:nvSpPr>
        <p:spPr bwMode="auto">
          <a:xfrm>
            <a:off x="3200400" y="3657600"/>
            <a:ext cx="673608" cy="484632"/>
          </a:xfrm>
          <a:prstGeom prst="rightArrow">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Narrow" pitchFamily="34" charset="0"/>
            </a:endParaRPr>
          </a:p>
        </p:txBody>
      </p:sp>
      <p:sp>
        <p:nvSpPr>
          <p:cNvPr id="14" name="Right Arrow 13"/>
          <p:cNvSpPr/>
          <p:nvPr/>
        </p:nvSpPr>
        <p:spPr bwMode="auto">
          <a:xfrm>
            <a:off x="3962400" y="4495800"/>
            <a:ext cx="673608" cy="484632"/>
          </a:xfrm>
          <a:prstGeom prst="rightArrow">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Narrow" pitchFamily="34" charset="0"/>
            </a:endParaRPr>
          </a:p>
        </p:txBody>
      </p:sp>
      <p:sp>
        <p:nvSpPr>
          <p:cNvPr id="13" name="Right Arrow 12"/>
          <p:cNvSpPr/>
          <p:nvPr/>
        </p:nvSpPr>
        <p:spPr bwMode="auto">
          <a:xfrm>
            <a:off x="3124200" y="5410200"/>
            <a:ext cx="673608" cy="484632"/>
          </a:xfrm>
          <a:prstGeom prst="rightArrow">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Narrow" pitchFamily="34" charset="0"/>
            </a:endParaRPr>
          </a:p>
        </p:txBody>
      </p:sp>
      <p:pic>
        <p:nvPicPr>
          <p:cNvPr id="15" name="~PP269.WAV">
            <a:hlinkClick r:id="" action="ppaction://media"/>
          </p:cNvPr>
          <p:cNvPicPr>
            <a:picLocks noRot="1" noChangeAspect="1"/>
          </p:cNvPicPr>
          <p:nvPr>
            <a:wavAudioFile r:embed="rId1" name="~PP269.WAV"/>
          </p:nvPr>
        </p:nvPicPr>
        <p:blipFill>
          <a:blip r:embed="rId3" cstate="print"/>
          <a:stretch>
            <a:fillRect/>
          </a:stretch>
        </p:blipFill>
        <p:spPr>
          <a:xfrm>
            <a:off x="8696325" y="6410325"/>
            <a:ext cx="304800" cy="304800"/>
          </a:xfrm>
          <a:prstGeom prst="rect">
            <a:avLst/>
          </a:prstGeom>
        </p:spPr>
      </p:pic>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15"/>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showWhenStopped="0">
                <p:cTn id="7" fill="hold" display="0">
                  <p:stCondLst>
                    <p:cond delay="indefinite"/>
                  </p:stCondLst>
                  <p:endCondLst>
                    <p:cond evt="onPrev" delay="0">
                      <p:tgtEl>
                        <p:sldTgt/>
                      </p:tgtEl>
                    </p:cond>
                    <p:cond evt="onStopAudio" delay="0">
                      <p:tgtEl>
                        <p:sldTgt/>
                      </p:tgtEl>
                    </p:cond>
                  </p:endCondLst>
                </p:cTn>
                <p:tgtEl>
                  <p:spTgt spid="15"/>
                </p:tgtEl>
              </p:cMediaNode>
            </p:audio>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90600" y="381000"/>
            <a:ext cx="7772400" cy="838200"/>
          </a:xfrm>
        </p:spPr>
        <p:txBody>
          <a:bodyPr/>
          <a:lstStyle/>
          <a:p>
            <a:r>
              <a:rPr lang="en-US" dirty="0" smtClean="0"/>
              <a:t>Systems Thinking</a:t>
            </a:r>
            <a:endParaRPr lang="en-US" dirty="0"/>
          </a:p>
        </p:txBody>
      </p:sp>
      <p:sp>
        <p:nvSpPr>
          <p:cNvPr id="3" name="Content Placeholder 2"/>
          <p:cNvSpPr>
            <a:spLocks noGrp="1"/>
          </p:cNvSpPr>
          <p:nvPr>
            <p:ph idx="1"/>
          </p:nvPr>
        </p:nvSpPr>
        <p:spPr>
          <a:xfrm>
            <a:off x="1066800" y="1752600"/>
            <a:ext cx="7772400" cy="2971800"/>
          </a:xfrm>
        </p:spPr>
        <p:txBody>
          <a:bodyPr/>
          <a:lstStyle/>
          <a:p>
            <a:pPr>
              <a:buNone/>
            </a:pPr>
            <a:r>
              <a:rPr lang="en-US" b="1" dirty="0" smtClean="0">
                <a:solidFill>
                  <a:schemeClr val="accent5">
                    <a:lumMod val="10000"/>
                  </a:schemeClr>
                </a:solidFill>
              </a:rPr>
              <a:t>What is a systems thinking approach?</a:t>
            </a:r>
          </a:p>
          <a:p>
            <a:r>
              <a:rPr lang="en-US" dirty="0" smtClean="0">
                <a:solidFill>
                  <a:schemeClr val="tx2"/>
                </a:solidFill>
              </a:rPr>
              <a:t>A conceptual framework</a:t>
            </a:r>
          </a:p>
          <a:p>
            <a:r>
              <a:rPr lang="en-US" dirty="0" smtClean="0">
                <a:solidFill>
                  <a:schemeClr val="tx2"/>
                </a:solidFill>
              </a:rPr>
              <a:t>The ability to focus on the needs of the organization as a whole</a:t>
            </a:r>
          </a:p>
          <a:p>
            <a:r>
              <a:rPr lang="en-US" dirty="0" smtClean="0">
                <a:solidFill>
                  <a:schemeClr val="tx2"/>
                </a:solidFill>
              </a:rPr>
              <a:t>A means to problem solving at an organizational  level </a:t>
            </a:r>
          </a:p>
          <a:p>
            <a:endParaRPr lang="en-US" dirty="0" smtClean="0">
              <a:solidFill>
                <a:schemeClr val="tx2"/>
              </a:solidFill>
            </a:endParaRPr>
          </a:p>
          <a:p>
            <a:endParaRPr lang="en-US" dirty="0"/>
          </a:p>
        </p:txBody>
      </p:sp>
      <p:pic>
        <p:nvPicPr>
          <p:cNvPr id="5" name="Picture 4" descr="components-and-systems.jpg"/>
          <p:cNvPicPr>
            <a:picLocks noChangeAspect="1"/>
          </p:cNvPicPr>
          <p:nvPr/>
        </p:nvPicPr>
        <p:blipFill>
          <a:blip r:embed="rId3" cstate="print"/>
          <a:stretch>
            <a:fillRect/>
          </a:stretch>
        </p:blipFill>
        <p:spPr>
          <a:xfrm>
            <a:off x="6172200" y="4724400"/>
            <a:ext cx="2237279" cy="1387375"/>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6" name="~PP1066.WAV">
            <a:hlinkClick r:id="" action="ppaction://media"/>
          </p:cNvPr>
          <p:cNvPicPr>
            <a:picLocks noRot="1" noChangeAspect="1"/>
          </p:cNvPicPr>
          <p:nvPr>
            <a:wavAudioFile r:embed="rId1" name="~PP1066.WAV"/>
          </p:nvPr>
        </p:nvPicPr>
        <p:blipFill>
          <a:blip r:embed="rId4" cstate="print"/>
          <a:stretch>
            <a:fillRect/>
          </a:stretch>
        </p:blipFill>
        <p:spPr>
          <a:xfrm>
            <a:off x="8696325" y="6410325"/>
            <a:ext cx="304800" cy="304800"/>
          </a:xfrm>
          <a:prstGeom prst="rect">
            <a:avLst/>
          </a:prstGeom>
        </p:spPr>
      </p:pic>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6"/>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showWhenStopped="0">
                <p:cTn id="7" fill="hold" display="0">
                  <p:stCondLst>
                    <p:cond delay="indefinite"/>
                  </p:stCondLst>
                  <p:endCondLst>
                    <p:cond evt="onPrev" delay="0">
                      <p:tgtEl>
                        <p:sldTgt/>
                      </p:tgtEl>
                    </p:cond>
                    <p:cond evt="onStopAudio" delay="0">
                      <p:tgtEl>
                        <p:sldTgt/>
                      </p:tgtEl>
                    </p:cond>
                  </p:endCondLst>
                </p:cTn>
                <p:tgtEl>
                  <p:spTgt spid="6"/>
                </p:tgtEl>
              </p:cMediaNode>
            </p:audio>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66800" y="0"/>
            <a:ext cx="7772400" cy="1143000"/>
          </a:xfrm>
        </p:spPr>
        <p:txBody>
          <a:bodyPr/>
          <a:lstStyle/>
          <a:p>
            <a:r>
              <a:rPr lang="en-US" dirty="0" smtClean="0"/>
              <a:t>Personal Mastery</a:t>
            </a:r>
            <a:endParaRPr lang="en-US" dirty="0"/>
          </a:p>
        </p:txBody>
      </p:sp>
      <p:sp>
        <p:nvSpPr>
          <p:cNvPr id="3" name="Content Placeholder 2"/>
          <p:cNvSpPr>
            <a:spLocks noGrp="1"/>
          </p:cNvSpPr>
          <p:nvPr>
            <p:ph idx="1"/>
          </p:nvPr>
        </p:nvSpPr>
        <p:spPr>
          <a:xfrm>
            <a:off x="1066800" y="1752600"/>
            <a:ext cx="7772400" cy="3429000"/>
          </a:xfrm>
        </p:spPr>
        <p:txBody>
          <a:bodyPr/>
          <a:lstStyle/>
          <a:p>
            <a:pPr>
              <a:buNone/>
            </a:pPr>
            <a:r>
              <a:rPr lang="en-US" b="1" dirty="0" smtClean="0">
                <a:solidFill>
                  <a:schemeClr val="accent5">
                    <a:lumMod val="10000"/>
                  </a:schemeClr>
                </a:solidFill>
              </a:rPr>
              <a:t>How do you define personal mastery?</a:t>
            </a:r>
          </a:p>
          <a:p>
            <a:r>
              <a:rPr lang="en-US" dirty="0" smtClean="0">
                <a:solidFill>
                  <a:schemeClr val="tx2"/>
                </a:solidFill>
              </a:rPr>
              <a:t>Expertise in a specific area</a:t>
            </a:r>
          </a:p>
          <a:p>
            <a:r>
              <a:rPr lang="en-US" dirty="0" smtClean="0">
                <a:solidFill>
                  <a:schemeClr val="tx2"/>
                </a:solidFill>
              </a:rPr>
              <a:t>A commitment to lifelong learning </a:t>
            </a:r>
          </a:p>
          <a:p>
            <a:r>
              <a:rPr lang="en-US" dirty="0" smtClean="0">
                <a:solidFill>
                  <a:schemeClr val="tx2"/>
                </a:solidFill>
              </a:rPr>
              <a:t>The ability to maintain reflective practices</a:t>
            </a:r>
          </a:p>
          <a:p>
            <a:r>
              <a:rPr lang="en-US" dirty="0" smtClean="0">
                <a:solidFill>
                  <a:schemeClr val="tx2"/>
                </a:solidFill>
              </a:rPr>
              <a:t>Lifelong learning on both a personal and organizational level </a:t>
            </a:r>
          </a:p>
          <a:p>
            <a:endParaRPr lang="en-US" dirty="0" smtClean="0">
              <a:solidFill>
                <a:schemeClr val="tx2"/>
              </a:solidFill>
            </a:endParaRPr>
          </a:p>
        </p:txBody>
      </p:sp>
      <p:pic>
        <p:nvPicPr>
          <p:cNvPr id="4" name="Picture 3" descr="brain.jpg"/>
          <p:cNvPicPr>
            <a:picLocks noChangeAspect="1"/>
          </p:cNvPicPr>
          <p:nvPr/>
        </p:nvPicPr>
        <p:blipFill>
          <a:blip r:embed="rId3" cstate="print"/>
          <a:stretch>
            <a:fillRect/>
          </a:stretch>
        </p:blipFill>
        <p:spPr>
          <a:xfrm>
            <a:off x="6172200" y="4724400"/>
            <a:ext cx="2209800" cy="1663750"/>
          </a:xfrm>
          <a:prstGeom prst="rect">
            <a:avLst/>
          </a:prstGeom>
          <a:ln>
            <a:noFill/>
          </a:ln>
          <a:effectLst>
            <a:softEdge rad="112500"/>
          </a:effectLst>
        </p:spPr>
      </p:pic>
      <p:pic>
        <p:nvPicPr>
          <p:cNvPr id="6" name="~PP3532.WAV">
            <a:hlinkClick r:id="" action="ppaction://media"/>
          </p:cNvPr>
          <p:cNvPicPr>
            <a:picLocks noRot="1" noChangeAspect="1"/>
          </p:cNvPicPr>
          <p:nvPr>
            <a:wavAudioFile r:embed="rId1" name="~PP3532.WAV"/>
          </p:nvPr>
        </p:nvPicPr>
        <p:blipFill>
          <a:blip r:embed="rId4" cstate="print"/>
          <a:stretch>
            <a:fillRect/>
          </a:stretch>
        </p:blipFill>
        <p:spPr>
          <a:xfrm>
            <a:off x="8696325" y="6410325"/>
            <a:ext cx="304800" cy="304800"/>
          </a:xfrm>
          <a:prstGeom prst="rect">
            <a:avLst/>
          </a:prstGeom>
        </p:spPr>
      </p:pic>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6"/>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showWhenStopped="0">
                <p:cTn id="7" fill="hold" display="0">
                  <p:stCondLst>
                    <p:cond delay="indefinite"/>
                  </p:stCondLst>
                  <p:endCondLst>
                    <p:cond evt="onPrev" delay="0">
                      <p:tgtEl>
                        <p:sldTgt/>
                      </p:tgtEl>
                    </p:cond>
                    <p:cond evt="onStopAudio" delay="0">
                      <p:tgtEl>
                        <p:sldTgt/>
                      </p:tgtEl>
                    </p:cond>
                  </p:endCondLst>
                </p:cTn>
                <p:tgtEl>
                  <p:spTgt spid="6"/>
                </p:tgtEl>
              </p:cMediaNode>
            </p:audio>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1066800" y="152400"/>
            <a:ext cx="7772400" cy="1143000"/>
          </a:xfrm>
        </p:spPr>
        <p:txBody>
          <a:bodyPr/>
          <a:lstStyle/>
          <a:p>
            <a:r>
              <a:rPr lang="en-US" dirty="0" smtClean="0"/>
              <a:t>Mental Models</a:t>
            </a:r>
            <a:endParaRPr lang="en-US" dirty="0"/>
          </a:p>
        </p:txBody>
      </p:sp>
      <p:sp>
        <p:nvSpPr>
          <p:cNvPr id="8" name="Content Placeholder 7"/>
          <p:cNvSpPr>
            <a:spLocks noGrp="1"/>
          </p:cNvSpPr>
          <p:nvPr>
            <p:ph idx="1"/>
          </p:nvPr>
        </p:nvSpPr>
        <p:spPr>
          <a:xfrm>
            <a:off x="1066800" y="1752600"/>
            <a:ext cx="7772400" cy="4876800"/>
          </a:xfrm>
        </p:spPr>
        <p:txBody>
          <a:bodyPr/>
          <a:lstStyle/>
          <a:p>
            <a:pPr>
              <a:buNone/>
            </a:pPr>
            <a:r>
              <a:rPr lang="en-US" b="1" dirty="0" smtClean="0">
                <a:solidFill>
                  <a:schemeClr val="accent5">
                    <a:lumMod val="10000"/>
                  </a:schemeClr>
                </a:solidFill>
              </a:rPr>
              <a:t>What are mental models?</a:t>
            </a:r>
          </a:p>
          <a:p>
            <a:r>
              <a:rPr lang="en-US" dirty="0" smtClean="0">
                <a:solidFill>
                  <a:schemeClr val="tx2"/>
                </a:solidFill>
              </a:rPr>
              <a:t>A fixed way of thinking, an assumption or a  generalization that impacts our behavior</a:t>
            </a:r>
          </a:p>
          <a:p>
            <a:r>
              <a:rPr lang="en-US" dirty="0" smtClean="0">
                <a:solidFill>
                  <a:schemeClr val="tx2"/>
                </a:solidFill>
              </a:rPr>
              <a:t>If left unnoticed, these internal images can be  limiting and can serve as stopping agents </a:t>
            </a:r>
          </a:p>
          <a:p>
            <a:endParaRPr lang="en-US" dirty="0" smtClean="0">
              <a:solidFill>
                <a:schemeClr val="tx2"/>
              </a:solidFill>
            </a:endParaRPr>
          </a:p>
          <a:p>
            <a:endParaRPr lang="en-US" dirty="0" smtClean="0">
              <a:solidFill>
                <a:schemeClr val="tx2"/>
              </a:solidFill>
            </a:endParaRPr>
          </a:p>
          <a:p>
            <a:endParaRPr lang="en-US" dirty="0" smtClean="0">
              <a:solidFill>
                <a:schemeClr val="tx2"/>
              </a:solidFill>
            </a:endParaRPr>
          </a:p>
          <a:p>
            <a:endParaRPr lang="en-US" dirty="0"/>
          </a:p>
        </p:txBody>
      </p:sp>
      <p:pic>
        <p:nvPicPr>
          <p:cNvPr id="4" name="Picture 3" descr="mental-models-1-638.jpg"/>
          <p:cNvPicPr>
            <a:picLocks noChangeAspect="1"/>
          </p:cNvPicPr>
          <p:nvPr/>
        </p:nvPicPr>
        <p:blipFill>
          <a:blip r:embed="rId3" cstate="print"/>
          <a:srcRect b="18267"/>
          <a:stretch>
            <a:fillRect/>
          </a:stretch>
        </p:blipFill>
        <p:spPr>
          <a:xfrm>
            <a:off x="5943600" y="4724400"/>
            <a:ext cx="2359377" cy="14478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9" name="~PP2695.WAV">
            <a:hlinkClick r:id="" action="ppaction://media"/>
          </p:cNvPr>
          <p:cNvPicPr>
            <a:picLocks noRot="1" noChangeAspect="1"/>
          </p:cNvPicPr>
          <p:nvPr>
            <a:wavAudioFile r:embed="rId1" name="~PP2695.WAV"/>
          </p:nvPr>
        </p:nvPicPr>
        <p:blipFill>
          <a:blip r:embed="rId4" cstate="print"/>
          <a:stretch>
            <a:fillRect/>
          </a:stretch>
        </p:blipFill>
        <p:spPr>
          <a:xfrm>
            <a:off x="8696325" y="6410325"/>
            <a:ext cx="304800" cy="304800"/>
          </a:xfrm>
          <a:prstGeom prst="rect">
            <a:avLst/>
          </a:prstGeom>
        </p:spPr>
      </p:pic>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9"/>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showWhenStopped="0">
                <p:cTn id="7" fill="hold" display="0">
                  <p:stCondLst>
                    <p:cond delay="indefinite"/>
                  </p:stCondLst>
                  <p:endCondLst>
                    <p:cond evt="onPrev" delay="0">
                      <p:tgtEl>
                        <p:sldTgt/>
                      </p:tgtEl>
                    </p:cond>
                    <p:cond evt="onStopAudio" delay="0">
                      <p:tgtEl>
                        <p:sldTgt/>
                      </p:tgtEl>
                    </p:cond>
                  </p:endCondLst>
                </p:cTn>
                <p:tgtEl>
                  <p:spTgt spid="9"/>
                </p:tgtEl>
              </p:cMediaNode>
            </p:audio>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Espoused Theory </a:t>
            </a:r>
            <a:br>
              <a:rPr lang="en-US" dirty="0" smtClean="0"/>
            </a:br>
            <a:r>
              <a:rPr lang="en-US" dirty="0" smtClean="0"/>
              <a:t>vs. Theory-in-Use </a:t>
            </a:r>
            <a:endParaRPr lang="en-US" dirty="0"/>
          </a:p>
        </p:txBody>
      </p:sp>
      <p:sp>
        <p:nvSpPr>
          <p:cNvPr id="3" name="Content Placeholder 2"/>
          <p:cNvSpPr>
            <a:spLocks noGrp="1"/>
          </p:cNvSpPr>
          <p:nvPr>
            <p:ph idx="1"/>
          </p:nvPr>
        </p:nvSpPr>
        <p:spPr>
          <a:xfrm>
            <a:off x="1066800" y="1752600"/>
            <a:ext cx="7315200" cy="3733800"/>
          </a:xfrm>
        </p:spPr>
        <p:txBody>
          <a:bodyPr/>
          <a:lstStyle/>
          <a:p>
            <a:r>
              <a:rPr lang="en-US" dirty="0" smtClean="0">
                <a:solidFill>
                  <a:schemeClr val="accent5">
                    <a:lumMod val="10000"/>
                  </a:schemeClr>
                </a:solidFill>
              </a:rPr>
              <a:t>There is sometimes a conflict between what we say </a:t>
            </a:r>
            <a:r>
              <a:rPr lang="en-US" b="1" dirty="0" smtClean="0">
                <a:solidFill>
                  <a:schemeClr val="accent5">
                    <a:lumMod val="10000"/>
                  </a:schemeClr>
                </a:solidFill>
              </a:rPr>
              <a:t>(Espoused Theory)</a:t>
            </a:r>
            <a:r>
              <a:rPr lang="en-US" dirty="0" smtClean="0">
                <a:solidFill>
                  <a:schemeClr val="accent5">
                    <a:lumMod val="10000"/>
                  </a:schemeClr>
                </a:solidFill>
              </a:rPr>
              <a:t> and what we do </a:t>
            </a:r>
            <a:r>
              <a:rPr lang="en-US" b="1" dirty="0" smtClean="0">
                <a:solidFill>
                  <a:schemeClr val="accent5">
                    <a:lumMod val="10000"/>
                  </a:schemeClr>
                </a:solidFill>
              </a:rPr>
              <a:t>(Theory-in-Use)</a:t>
            </a:r>
          </a:p>
          <a:p>
            <a:r>
              <a:rPr lang="en-US" dirty="0" smtClean="0">
                <a:solidFill>
                  <a:schemeClr val="accent5">
                    <a:lumMod val="10000"/>
                  </a:schemeClr>
                </a:solidFill>
              </a:rPr>
              <a:t>Reflective practices afford the opportunity to  identify the gaps between the two theories</a:t>
            </a:r>
          </a:p>
          <a:p>
            <a:r>
              <a:rPr lang="en-US" dirty="0" smtClean="0">
                <a:solidFill>
                  <a:schemeClr val="accent5">
                    <a:lumMod val="10000"/>
                  </a:schemeClr>
                </a:solidFill>
              </a:rPr>
              <a:t>These reflective practices are vital to any organization   </a:t>
            </a:r>
            <a:endParaRPr lang="en-US" dirty="0">
              <a:solidFill>
                <a:schemeClr val="accent5">
                  <a:lumMod val="10000"/>
                </a:schemeClr>
              </a:solidFill>
            </a:endParaRPr>
          </a:p>
        </p:txBody>
      </p:sp>
      <p:sp>
        <p:nvSpPr>
          <p:cNvPr id="5" name="TextBox 4"/>
          <p:cNvSpPr txBox="1"/>
          <p:nvPr/>
        </p:nvSpPr>
        <p:spPr>
          <a:xfrm>
            <a:off x="6400800" y="5562600"/>
            <a:ext cx="2057400" cy="646331"/>
          </a:xfrm>
          <a:prstGeom prst="rect">
            <a:avLst/>
          </a:prstGeom>
          <a:noFill/>
        </p:spPr>
        <p:txBody>
          <a:bodyPr wrap="square" rtlCol="0">
            <a:spAutoFit/>
          </a:bodyPr>
          <a:lstStyle/>
          <a:p>
            <a:pPr algn="ctr"/>
            <a:r>
              <a:rPr lang="en-US" dirty="0" smtClean="0">
                <a:solidFill>
                  <a:schemeClr val="accent5">
                    <a:lumMod val="10000"/>
                  </a:schemeClr>
                </a:solidFill>
              </a:rPr>
              <a:t>(</a:t>
            </a:r>
            <a:r>
              <a:rPr lang="en-US" i="1" dirty="0" smtClean="0">
                <a:solidFill>
                  <a:schemeClr val="accent5">
                    <a:lumMod val="10000"/>
                  </a:schemeClr>
                </a:solidFill>
              </a:rPr>
              <a:t>The Fifth Discipline</a:t>
            </a:r>
            <a:r>
              <a:rPr lang="en-US" dirty="0" smtClean="0">
                <a:solidFill>
                  <a:schemeClr val="accent5">
                    <a:lumMod val="10000"/>
                  </a:schemeClr>
                </a:solidFill>
              </a:rPr>
              <a:t>, </a:t>
            </a:r>
            <a:r>
              <a:rPr lang="en-US" dirty="0" err="1" smtClean="0">
                <a:solidFill>
                  <a:schemeClr val="accent5">
                    <a:lumMod val="10000"/>
                  </a:schemeClr>
                </a:solidFill>
              </a:rPr>
              <a:t>Senge</a:t>
            </a:r>
            <a:r>
              <a:rPr lang="en-US" dirty="0" smtClean="0">
                <a:solidFill>
                  <a:schemeClr val="accent5">
                    <a:lumMod val="10000"/>
                  </a:schemeClr>
                </a:solidFill>
              </a:rPr>
              <a:t> 2006).</a:t>
            </a:r>
            <a:endParaRPr lang="en-US" dirty="0">
              <a:solidFill>
                <a:schemeClr val="accent5">
                  <a:lumMod val="10000"/>
                </a:schemeClr>
              </a:solidFill>
            </a:endParaRPr>
          </a:p>
        </p:txBody>
      </p:sp>
      <p:pic>
        <p:nvPicPr>
          <p:cNvPr id="7" name="~PP2441.WAV">
            <a:hlinkClick r:id="" action="ppaction://media"/>
          </p:cNvPr>
          <p:cNvPicPr>
            <a:picLocks noRot="1" noChangeAspect="1"/>
          </p:cNvPicPr>
          <p:nvPr>
            <a:wavAudioFile r:embed="rId1" name="~PP2441.WAV"/>
          </p:nvPr>
        </p:nvPicPr>
        <p:blipFill>
          <a:blip r:embed="rId3" cstate="print"/>
          <a:stretch>
            <a:fillRect/>
          </a:stretch>
        </p:blipFill>
        <p:spPr>
          <a:xfrm>
            <a:off x="8696325" y="6410325"/>
            <a:ext cx="304800" cy="304800"/>
          </a:xfrm>
          <a:prstGeom prst="rect">
            <a:avLst/>
          </a:prstGeom>
        </p:spPr>
      </p:pic>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7"/>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showWhenStopped="0">
                <p:cTn id="7" fill="hold" display="0">
                  <p:stCondLst>
                    <p:cond delay="indefinite"/>
                  </p:stCondLst>
                  <p:endCondLst>
                    <p:cond evt="onPrev" delay="0">
                      <p:tgtEl>
                        <p:sldTgt/>
                      </p:tgtEl>
                    </p:cond>
                    <p:cond evt="onStopAudio" delay="0">
                      <p:tgtEl>
                        <p:sldTgt/>
                      </p:tgtEl>
                    </p:cond>
                  </p:endCondLst>
                </p:cTn>
                <p:tgtEl>
                  <p:spTgt spid="7"/>
                </p:tgtEl>
              </p:cMediaNode>
            </p:audio>
          </p:childTnLst>
        </p:cTn>
      </p:par>
    </p:tnLst>
  </p:timing>
</p:sld>
</file>

<file path=ppt/tags/tag1.xml><?xml version="1.0" encoding="utf-8"?>
<p:tagLst xmlns:a="http://schemas.openxmlformats.org/drawingml/2006/main" xmlns:r="http://schemas.openxmlformats.org/officeDocument/2006/relationships" xmlns:p="http://schemas.openxmlformats.org/presentationml/2006/main">
  <p:tag name="TIMING" val="|0.1"/>
</p:tagLst>
</file>

<file path=ppt/tags/tag2.xml><?xml version="1.0" encoding="utf-8"?>
<p:tagLst xmlns:a="http://schemas.openxmlformats.org/drawingml/2006/main" xmlns:r="http://schemas.openxmlformats.org/officeDocument/2006/relationships" xmlns:p="http://schemas.openxmlformats.org/presentationml/2006/main">
  <p:tag name="TIMING" val="|0.4|0.8|0.8"/>
</p:tagLst>
</file>

<file path=ppt/tags/tag3.xml><?xml version="1.0" encoding="utf-8"?>
<p:tagLst xmlns:a="http://schemas.openxmlformats.org/drawingml/2006/main" xmlns:r="http://schemas.openxmlformats.org/officeDocument/2006/relationships" xmlns:p="http://schemas.openxmlformats.org/presentationml/2006/main">
  <p:tag name="TIMING" val="|0.5"/>
</p:tagLst>
</file>

<file path=ppt/theme/theme1.xml><?xml version="1.0" encoding="utf-8"?>
<a:theme xmlns:a="http://schemas.openxmlformats.org/drawingml/2006/main" name="Straight edge design template">
  <a:themeElements>
    <a:clrScheme name="Office Theme 1">
      <a:dk1>
        <a:srgbClr val="000000"/>
      </a:dk1>
      <a:lt1>
        <a:srgbClr val="6C98C8"/>
      </a:lt1>
      <a:dk2>
        <a:srgbClr val="F8F8F8"/>
      </a:dk2>
      <a:lt2>
        <a:srgbClr val="29486B"/>
      </a:lt2>
      <a:accent1>
        <a:srgbClr val="ECEBD3"/>
      </a:accent1>
      <a:accent2>
        <a:srgbClr val="B6B57F"/>
      </a:accent2>
      <a:accent3>
        <a:srgbClr val="BACAE0"/>
      </a:accent3>
      <a:accent4>
        <a:srgbClr val="000000"/>
      </a:accent4>
      <a:accent5>
        <a:srgbClr val="F4F3E6"/>
      </a:accent5>
      <a:accent6>
        <a:srgbClr val="A5A472"/>
      </a:accent6>
      <a:hlink>
        <a:srgbClr val="CDCBAB"/>
      </a:hlink>
      <a:folHlink>
        <a:srgbClr val="8BADD3"/>
      </a:folHlink>
    </a:clrScheme>
    <a:fontScheme name="Office Theme">
      <a:majorFont>
        <a:latin typeface="Impact"/>
        <a:ea typeface=""/>
        <a:cs typeface=""/>
      </a:majorFont>
      <a:minorFont>
        <a:latin typeface="Arial Narrow"/>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Narrow"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Narrow" pitchFamily="34" charset="0"/>
          </a:defRPr>
        </a:defPPr>
      </a:lstStyle>
    </a:lnDef>
  </a:objectDefaults>
  <a:extraClrSchemeLst>
    <a:extraClrScheme>
      <a:clrScheme name="Office Theme 1">
        <a:dk1>
          <a:srgbClr val="000000"/>
        </a:dk1>
        <a:lt1>
          <a:srgbClr val="6C98C8"/>
        </a:lt1>
        <a:dk2>
          <a:srgbClr val="F8F8F8"/>
        </a:dk2>
        <a:lt2>
          <a:srgbClr val="29486B"/>
        </a:lt2>
        <a:accent1>
          <a:srgbClr val="ECEBD3"/>
        </a:accent1>
        <a:accent2>
          <a:srgbClr val="B6B57F"/>
        </a:accent2>
        <a:accent3>
          <a:srgbClr val="BACAE0"/>
        </a:accent3>
        <a:accent4>
          <a:srgbClr val="000000"/>
        </a:accent4>
        <a:accent5>
          <a:srgbClr val="F4F3E6"/>
        </a:accent5>
        <a:accent6>
          <a:srgbClr val="A5A472"/>
        </a:accent6>
        <a:hlink>
          <a:srgbClr val="CDCBAB"/>
        </a:hlink>
        <a:folHlink>
          <a:srgbClr val="8BADD3"/>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FFFFFF"/>
        </a:lt1>
        <a:dk2>
          <a:srgbClr val="29486B"/>
        </a:dk2>
        <a:lt2>
          <a:srgbClr val="29486B"/>
        </a:lt2>
        <a:accent1>
          <a:srgbClr val="C0C0C0"/>
        </a:accent1>
        <a:accent2>
          <a:srgbClr val="C6C59C"/>
        </a:accent2>
        <a:accent3>
          <a:srgbClr val="FFFFFF"/>
        </a:accent3>
        <a:accent4>
          <a:srgbClr val="000000"/>
        </a:accent4>
        <a:accent5>
          <a:srgbClr val="DCDCDC"/>
        </a:accent5>
        <a:accent6>
          <a:srgbClr val="B3B28D"/>
        </a:accent6>
        <a:hlink>
          <a:srgbClr val="EFEDBF"/>
        </a:hlink>
        <a:folHlink>
          <a:srgbClr val="EAEAEA"/>
        </a:folHlink>
      </a:clrScheme>
      <a:clrMap bg1="lt1" tx1="dk1" bg2="lt2" tx2="dk2" accent1="accent1" accent2="accent2" accent3="accent3" accent4="accent4" accent5="accent5" accent6="accent6" hlink="hlink" folHlink="folHlink"/>
    </a:extraClrScheme>
    <a:extraClrScheme>
      <a:clrScheme name="Office Theme 3">
        <a:dk1>
          <a:srgbClr val="000000"/>
        </a:dk1>
        <a:lt1>
          <a:srgbClr val="FFFFFF"/>
        </a:lt1>
        <a:dk2>
          <a:srgbClr val="000000"/>
        </a:dk2>
        <a:lt2>
          <a:srgbClr val="4D4D4D"/>
        </a:lt2>
        <a:accent1>
          <a:srgbClr val="C0C0C0"/>
        </a:accent1>
        <a:accent2>
          <a:srgbClr val="969696"/>
        </a:accent2>
        <a:accent3>
          <a:srgbClr val="FFFFFF"/>
        </a:accent3>
        <a:accent4>
          <a:srgbClr val="000000"/>
        </a:accent4>
        <a:accent5>
          <a:srgbClr val="DCDCDC"/>
        </a:accent5>
        <a:accent6>
          <a:srgbClr val="878787"/>
        </a:accent6>
        <a:hlink>
          <a:srgbClr val="B2B2B2"/>
        </a:hlink>
        <a:folHlink>
          <a:srgbClr val="EAEAEA"/>
        </a:folHlink>
      </a:clrScheme>
      <a:clrMap bg1="lt1" tx1="dk1" bg2="lt2" tx2="dk2" accent1="accent1" accent2="accent2" accent3="accent3" accent4="accent4" accent5="accent5" accent6="accent6" hlink="hlink" folHlink="folHlink"/>
    </a:extraClrScheme>
    <a:extraClrScheme>
      <a:clrScheme name="Office Theme 4">
        <a:dk1>
          <a:srgbClr val="000040"/>
        </a:dk1>
        <a:lt1>
          <a:srgbClr val="729DFE"/>
        </a:lt1>
        <a:dk2>
          <a:srgbClr val="35395B"/>
        </a:dk2>
        <a:lt2>
          <a:srgbClr val="3566A7"/>
        </a:lt2>
        <a:accent1>
          <a:srgbClr val="FFFFFF"/>
        </a:accent1>
        <a:accent2>
          <a:srgbClr val="BCBCAE"/>
        </a:accent2>
        <a:accent3>
          <a:srgbClr val="BCCCFE"/>
        </a:accent3>
        <a:accent4>
          <a:srgbClr val="000035"/>
        </a:accent4>
        <a:accent5>
          <a:srgbClr val="FFFFFF"/>
        </a:accent5>
        <a:accent6>
          <a:srgbClr val="AAAA9D"/>
        </a:accent6>
        <a:hlink>
          <a:srgbClr val="DEDDC5"/>
        </a:hlink>
        <a:folHlink>
          <a:srgbClr val="50CBEC"/>
        </a:folHlink>
      </a:clrScheme>
      <a:clrMap bg1="lt1" tx1="dk1" bg2="lt2" tx2="dk2" accent1="accent1" accent2="accent2" accent3="accent3" accent4="accent4" accent5="accent5" accent6="accent6" hlink="hlink" folHlink="folHlink"/>
    </a:extraClrScheme>
    <a:extraClrScheme>
      <a:clrScheme name="Office Theme 5">
        <a:dk1>
          <a:srgbClr val="A1261D"/>
        </a:dk1>
        <a:lt1>
          <a:srgbClr val="FFFFCC"/>
        </a:lt1>
        <a:dk2>
          <a:srgbClr val="000000"/>
        </a:dk2>
        <a:lt2>
          <a:srgbClr val="F8F8F8"/>
        </a:lt2>
        <a:accent1>
          <a:srgbClr val="FFCC00"/>
        </a:accent1>
        <a:accent2>
          <a:srgbClr val="D41010"/>
        </a:accent2>
        <a:accent3>
          <a:srgbClr val="AAAAAA"/>
        </a:accent3>
        <a:accent4>
          <a:srgbClr val="DADAAE"/>
        </a:accent4>
        <a:accent5>
          <a:srgbClr val="FFE2AA"/>
        </a:accent5>
        <a:accent6>
          <a:srgbClr val="C00D0D"/>
        </a:accent6>
        <a:hlink>
          <a:srgbClr val="9A180E"/>
        </a:hlink>
        <a:folHlink>
          <a:srgbClr val="8A0906"/>
        </a:folHlink>
      </a:clrScheme>
      <a:clrMap bg1="dk2" tx1="lt1" bg2="dk1" tx2="lt2" accent1="accent1" accent2="accent2" accent3="accent3" accent4="accent4" accent5="accent5" accent6="accent6" hlink="hlink" folHlink="folHlink"/>
    </a:extraClrScheme>
    <a:extraClrScheme>
      <a:clrScheme name="Office Theme 6">
        <a:dk1>
          <a:srgbClr val="6F2B29"/>
        </a:dk1>
        <a:lt1>
          <a:srgbClr val="FFFFFF"/>
        </a:lt1>
        <a:dk2>
          <a:srgbClr val="973937"/>
        </a:dk2>
        <a:lt2>
          <a:srgbClr val="E7E6B4"/>
        </a:lt2>
        <a:accent1>
          <a:srgbClr val="FFCC66"/>
        </a:accent1>
        <a:accent2>
          <a:srgbClr val="9B8359"/>
        </a:accent2>
        <a:accent3>
          <a:srgbClr val="C9AEAE"/>
        </a:accent3>
        <a:accent4>
          <a:srgbClr val="DADADA"/>
        </a:accent4>
        <a:accent5>
          <a:srgbClr val="FFE2B8"/>
        </a:accent5>
        <a:accent6>
          <a:srgbClr val="8C7650"/>
        </a:accent6>
        <a:hlink>
          <a:srgbClr val="BFB293"/>
        </a:hlink>
        <a:folHlink>
          <a:srgbClr val="C0333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Straight edge design template</Template>
  <TotalTime>1275</TotalTime>
  <Words>828</Words>
  <Application>Microsoft Office PowerPoint</Application>
  <PresentationFormat>On-screen Show (4:3)</PresentationFormat>
  <Paragraphs>165</Paragraphs>
  <Slides>21</Slides>
  <Notes>3</Notes>
  <HiddenSlides>0</HiddenSlides>
  <MMClips>21</MMClips>
  <ScaleCrop>false</ScaleCrop>
  <HeadingPairs>
    <vt:vector size="4" baseType="variant">
      <vt:variant>
        <vt:lpstr>Theme</vt:lpstr>
      </vt:variant>
      <vt:variant>
        <vt:i4>1</vt:i4>
      </vt:variant>
      <vt:variant>
        <vt:lpstr>Slide Titles</vt:lpstr>
      </vt:variant>
      <vt:variant>
        <vt:i4>21</vt:i4>
      </vt:variant>
    </vt:vector>
  </HeadingPairs>
  <TitlesOfParts>
    <vt:vector size="22" baseType="lpstr">
      <vt:lpstr>Straight edge design template</vt:lpstr>
      <vt:lpstr>SYSTEMS THINKING</vt:lpstr>
      <vt:lpstr>Learning Organizations</vt:lpstr>
      <vt:lpstr>Dysfunctions of an Organization</vt:lpstr>
      <vt:lpstr>Systems Thinking:  A Conceptual Framework </vt:lpstr>
      <vt:lpstr>Building the Learning Organization</vt:lpstr>
      <vt:lpstr>Systems Thinking</vt:lpstr>
      <vt:lpstr>Personal Mastery</vt:lpstr>
      <vt:lpstr>Mental Models</vt:lpstr>
      <vt:lpstr>Espoused Theory  vs. Theory-in-Use </vt:lpstr>
      <vt:lpstr>Espoused Theory  vs. Theory-in-Use </vt:lpstr>
      <vt:lpstr>Leaps of Abstraction</vt:lpstr>
      <vt:lpstr>Leaps of Abstraction</vt:lpstr>
      <vt:lpstr>Building a Shared Vision</vt:lpstr>
      <vt:lpstr>Team Learning</vt:lpstr>
      <vt:lpstr>The Systems Approach in Educational Technology</vt:lpstr>
      <vt:lpstr>Universal Design for Learning</vt:lpstr>
      <vt:lpstr>  The Flipped Classroom</vt:lpstr>
      <vt:lpstr>Constructivist Technology Proposal</vt:lpstr>
      <vt:lpstr>Current Challenges in Implementation</vt:lpstr>
      <vt:lpstr>Final Thoughts…</vt:lpstr>
      <vt:lpstr>Works Cited</vt:lpstr>
    </vt:vector>
  </TitlesOfParts>
  <Company>HP</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SYSTEMS THINKING</dc:title>
  <dc:creator>SCHOOL_USER</dc:creator>
  <cp:lastModifiedBy>SCHOOL_USER</cp:lastModifiedBy>
  <cp:revision>75</cp:revision>
  <cp:lastPrinted>1601-01-01T00:00:00Z</cp:lastPrinted>
  <dcterms:created xsi:type="dcterms:W3CDTF">2015-08-11T00:45:30Z</dcterms:created>
  <dcterms:modified xsi:type="dcterms:W3CDTF">2015-08-17T03:52:06Z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TemplateID">
    <vt:lpwstr>TC010690781033</vt:lpwstr>
  </property>
</Properties>
</file>